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1"/>
  </p:sldMasterIdLst>
  <p:notesMasterIdLst>
    <p:notesMasterId r:id="rId43"/>
  </p:notesMasterIdLst>
  <p:sldIdLst>
    <p:sldId id="2147375412" r:id="rId2"/>
    <p:sldId id="2147375416" r:id="rId3"/>
    <p:sldId id="726" r:id="rId4"/>
    <p:sldId id="2147375413" r:id="rId5"/>
    <p:sldId id="2147375415" r:id="rId6"/>
    <p:sldId id="2147375421" r:id="rId7"/>
    <p:sldId id="768" r:id="rId8"/>
    <p:sldId id="353" r:id="rId9"/>
    <p:sldId id="267" r:id="rId10"/>
    <p:sldId id="736" r:id="rId11"/>
    <p:sldId id="735" r:id="rId12"/>
    <p:sldId id="2147375387" r:id="rId13"/>
    <p:sldId id="757" r:id="rId14"/>
    <p:sldId id="2147375382" r:id="rId15"/>
    <p:sldId id="2147375388" r:id="rId16"/>
    <p:sldId id="738" r:id="rId17"/>
    <p:sldId id="2147375425" r:id="rId18"/>
    <p:sldId id="2147375428" r:id="rId19"/>
    <p:sldId id="2147375391" r:id="rId20"/>
    <p:sldId id="2147375390" r:id="rId21"/>
    <p:sldId id="2147375392" r:id="rId22"/>
    <p:sldId id="2147375393" r:id="rId23"/>
    <p:sldId id="2147375394" r:id="rId24"/>
    <p:sldId id="2147375419" r:id="rId25"/>
    <p:sldId id="2147375418" r:id="rId26"/>
    <p:sldId id="2147375397" r:id="rId27"/>
    <p:sldId id="2147375398" r:id="rId28"/>
    <p:sldId id="2147375399" r:id="rId29"/>
    <p:sldId id="2147375396" r:id="rId30"/>
    <p:sldId id="2147375400" r:id="rId31"/>
    <p:sldId id="2147375401" r:id="rId32"/>
    <p:sldId id="2147375402" r:id="rId33"/>
    <p:sldId id="2147375403" r:id="rId34"/>
    <p:sldId id="2147375404" r:id="rId35"/>
    <p:sldId id="2147375405" r:id="rId36"/>
    <p:sldId id="2147375406" r:id="rId37"/>
    <p:sldId id="2147375407" r:id="rId38"/>
    <p:sldId id="2147375408" r:id="rId39"/>
    <p:sldId id="2147375422" r:id="rId40"/>
    <p:sldId id="2147375411" r:id="rId41"/>
    <p:sldId id="2147375417" r:id="rId42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120" autoAdjust="0"/>
    <p:restoredTop sz="90713" autoAdjust="0"/>
  </p:normalViewPr>
  <p:slideViewPr>
    <p:cSldViewPr>
      <p:cViewPr varScale="1">
        <p:scale>
          <a:sx n="60" d="100"/>
          <a:sy n="60" d="100"/>
        </p:scale>
        <p:origin x="756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4" Type="http://schemas.openxmlformats.org/officeDocument/2006/relationships/image" Target="../media/image33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4" Type="http://schemas.openxmlformats.org/officeDocument/2006/relationships/image" Target="../media/image29.sv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4" Type="http://schemas.openxmlformats.org/officeDocument/2006/relationships/image" Target="../media/image33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4" Type="http://schemas.openxmlformats.org/officeDocument/2006/relationships/image" Target="../media/image29.sv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D49755-5155-4C13-850E-15932F15A451}" type="doc">
      <dgm:prSet loTypeId="urn:microsoft.com/office/officeart/2005/8/layout/arrow5" loCatId="relationship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BB33D82-E2BB-4B42-BC8B-440D30D36270}">
      <dgm:prSet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¿</a:t>
          </a:r>
          <a:r>
            <a:rPr lang="en-US" dirty="0">
              <a:solidFill>
                <a:schemeClr val="tx1"/>
              </a:solidFill>
            </a:rPr>
            <a:t>Por qué 200.000 euros?</a:t>
          </a:r>
        </a:p>
      </dgm:t>
    </dgm:pt>
    <dgm:pt modelId="{236AA968-D4CA-4C69-B899-9EB37410D76F}" type="parTrans" cxnId="{0D52F2AC-BAD4-4D10-9C56-C3F0DFB36F08}">
      <dgm:prSet/>
      <dgm:spPr/>
      <dgm:t>
        <a:bodyPr/>
        <a:lstStyle/>
        <a:p>
          <a:endParaRPr lang="en-US"/>
        </a:p>
      </dgm:t>
    </dgm:pt>
    <dgm:pt modelId="{3C7F9155-1323-4AEF-B8FE-254B999360F5}" type="sibTrans" cxnId="{0D52F2AC-BAD4-4D10-9C56-C3F0DFB36F08}">
      <dgm:prSet/>
      <dgm:spPr/>
      <dgm:t>
        <a:bodyPr/>
        <a:lstStyle/>
        <a:p>
          <a:endParaRPr lang="en-US"/>
        </a:p>
      </dgm:t>
    </dgm:pt>
    <dgm:pt modelId="{468FF374-830B-4421-8CCC-638DDBB83CE1}">
      <dgm:prSet custT="1"/>
      <dgm:spPr/>
      <dgm:t>
        <a:bodyPr/>
        <a:lstStyle/>
        <a:p>
          <a:r>
            <a:rPr lang="en-US" sz="1600" dirty="0"/>
            <a:t> </a:t>
          </a:r>
          <a:r>
            <a:rPr lang="en-US" sz="1600" dirty="0" err="1">
              <a:solidFill>
                <a:schemeClr val="tx1"/>
              </a:solidFill>
            </a:rPr>
            <a:t>Salario</a:t>
          </a:r>
          <a:r>
            <a:rPr lang="en-US" sz="1600" dirty="0">
              <a:solidFill>
                <a:schemeClr val="tx1"/>
              </a:solidFill>
            </a:rPr>
            <a:t>: 750 euros</a:t>
          </a:r>
        </a:p>
      </dgm:t>
    </dgm:pt>
    <dgm:pt modelId="{BB647681-EFC2-4C56-ADB6-0E057DC26F1A}" type="parTrans" cxnId="{5879120C-277A-4761-821D-6F4D51AB855A}">
      <dgm:prSet/>
      <dgm:spPr/>
      <dgm:t>
        <a:bodyPr/>
        <a:lstStyle/>
        <a:p>
          <a:endParaRPr lang="en-US"/>
        </a:p>
      </dgm:t>
    </dgm:pt>
    <dgm:pt modelId="{AB1EF46F-5CAE-46EC-8587-DABC72DBC976}" type="sibTrans" cxnId="{5879120C-277A-4761-821D-6F4D51AB855A}">
      <dgm:prSet/>
      <dgm:spPr/>
      <dgm:t>
        <a:bodyPr/>
        <a:lstStyle/>
        <a:p>
          <a:endParaRPr lang="en-US"/>
        </a:p>
      </dgm:t>
    </dgm:pt>
    <dgm:pt modelId="{28F3A7D3-640E-0943-8A52-14F9BD24167D}" type="pres">
      <dgm:prSet presAssocID="{CDD49755-5155-4C13-850E-15932F15A451}" presName="diagram" presStyleCnt="0">
        <dgm:presLayoutVars>
          <dgm:dir/>
          <dgm:resizeHandles val="exact"/>
        </dgm:presLayoutVars>
      </dgm:prSet>
      <dgm:spPr/>
    </dgm:pt>
    <dgm:pt modelId="{CD269B93-7263-EB4B-8F35-18C9C9A8D53B}" type="pres">
      <dgm:prSet presAssocID="{6BB33D82-E2BB-4B42-BC8B-440D30D36270}" presName="arrow" presStyleLbl="node1" presStyleIdx="0" presStyleCnt="2" custScaleX="61829">
        <dgm:presLayoutVars>
          <dgm:bulletEnabled val="1"/>
        </dgm:presLayoutVars>
      </dgm:prSet>
      <dgm:spPr/>
    </dgm:pt>
    <dgm:pt modelId="{B4D95C16-B971-1542-BAA5-4C695C05B87E}" type="pres">
      <dgm:prSet presAssocID="{468FF374-830B-4421-8CCC-638DDBB83CE1}" presName="arrow" presStyleLbl="node1" presStyleIdx="1" presStyleCnt="2" custScaleX="68772">
        <dgm:presLayoutVars>
          <dgm:bulletEnabled val="1"/>
        </dgm:presLayoutVars>
      </dgm:prSet>
      <dgm:spPr/>
    </dgm:pt>
  </dgm:ptLst>
  <dgm:cxnLst>
    <dgm:cxn modelId="{5879120C-277A-4761-821D-6F4D51AB855A}" srcId="{CDD49755-5155-4C13-850E-15932F15A451}" destId="{468FF374-830B-4421-8CCC-638DDBB83CE1}" srcOrd="1" destOrd="0" parTransId="{BB647681-EFC2-4C56-ADB6-0E057DC26F1A}" sibTransId="{AB1EF46F-5CAE-46EC-8587-DABC72DBC976}"/>
    <dgm:cxn modelId="{7CBF09A5-865E-3E45-870C-093C928775FE}" type="presOf" srcId="{6BB33D82-E2BB-4B42-BC8B-440D30D36270}" destId="{CD269B93-7263-EB4B-8F35-18C9C9A8D53B}" srcOrd="0" destOrd="0" presId="urn:microsoft.com/office/officeart/2005/8/layout/arrow5"/>
    <dgm:cxn modelId="{0D52F2AC-BAD4-4D10-9C56-C3F0DFB36F08}" srcId="{CDD49755-5155-4C13-850E-15932F15A451}" destId="{6BB33D82-E2BB-4B42-BC8B-440D30D36270}" srcOrd="0" destOrd="0" parTransId="{236AA968-D4CA-4C69-B899-9EB37410D76F}" sibTransId="{3C7F9155-1323-4AEF-B8FE-254B999360F5}"/>
    <dgm:cxn modelId="{B4B4BDE1-9941-BF4C-9618-A97BFD326F46}" type="presOf" srcId="{CDD49755-5155-4C13-850E-15932F15A451}" destId="{28F3A7D3-640E-0943-8A52-14F9BD24167D}" srcOrd="0" destOrd="0" presId="urn:microsoft.com/office/officeart/2005/8/layout/arrow5"/>
    <dgm:cxn modelId="{8FDC5FE5-2E6B-D44D-B484-F7F38D27AE1E}" type="presOf" srcId="{468FF374-830B-4421-8CCC-638DDBB83CE1}" destId="{B4D95C16-B971-1542-BAA5-4C695C05B87E}" srcOrd="0" destOrd="0" presId="urn:microsoft.com/office/officeart/2005/8/layout/arrow5"/>
    <dgm:cxn modelId="{D84855D2-A689-F146-AA2D-9BEF45F4C267}" type="presParOf" srcId="{28F3A7D3-640E-0943-8A52-14F9BD24167D}" destId="{CD269B93-7263-EB4B-8F35-18C9C9A8D53B}" srcOrd="0" destOrd="0" presId="urn:microsoft.com/office/officeart/2005/8/layout/arrow5"/>
    <dgm:cxn modelId="{2A86D15C-6A04-0840-B8FE-6958D4443727}" type="presParOf" srcId="{28F3A7D3-640E-0943-8A52-14F9BD24167D}" destId="{B4D95C16-B971-1542-BAA5-4C695C05B87E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98A970F-293C-4CCE-8D86-F2978026A562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9B2D9B3-3F69-455C-8230-583A3CB5987F}">
      <dgm:prSet custT="1"/>
      <dgm:spPr/>
      <dgm:t>
        <a:bodyPr/>
        <a:lstStyle/>
        <a:p>
          <a:r>
            <a:rPr lang="es-ES" sz="2800" dirty="0"/>
            <a:t>No tiene en cuenta las circunstancias de cada caso individual.</a:t>
          </a:r>
          <a:endParaRPr lang="en-US" sz="2800" dirty="0"/>
        </a:p>
      </dgm:t>
    </dgm:pt>
    <dgm:pt modelId="{7D15CD28-4DAA-4DE1-900E-63C83AA40E3F}" type="parTrans" cxnId="{D2593824-1033-4EDD-85A7-DA1B4D5F681E}">
      <dgm:prSet/>
      <dgm:spPr/>
      <dgm:t>
        <a:bodyPr/>
        <a:lstStyle/>
        <a:p>
          <a:endParaRPr lang="en-US"/>
        </a:p>
      </dgm:t>
    </dgm:pt>
    <dgm:pt modelId="{FDE18BC1-0228-4B92-ABC7-3D4F8E41895F}" type="sibTrans" cxnId="{D2593824-1033-4EDD-85A7-DA1B4D5F681E}">
      <dgm:prSet/>
      <dgm:spPr/>
      <dgm:t>
        <a:bodyPr/>
        <a:lstStyle/>
        <a:p>
          <a:endParaRPr lang="en-US"/>
        </a:p>
      </dgm:t>
    </dgm:pt>
    <dgm:pt modelId="{D94FB30E-06B3-488A-AF1D-1AA9EB887239}">
      <dgm:prSet custT="1"/>
      <dgm:spPr/>
      <dgm:t>
        <a:bodyPr/>
        <a:lstStyle/>
        <a:p>
          <a:r>
            <a:rPr lang="es-ES" sz="2400" dirty="0"/>
            <a:t>Indemnización basada en criterios cuestionables ("deficiencias" a la luz del Derecho de la UE)</a:t>
          </a:r>
        </a:p>
        <a:p>
          <a:endParaRPr lang="en-US" sz="1900" dirty="0"/>
        </a:p>
      </dgm:t>
    </dgm:pt>
    <dgm:pt modelId="{C54FAC67-FCD0-4B90-B8B4-CD4CB79381D1}" type="parTrans" cxnId="{41F3578F-4E87-4F17-ADC4-FA09FED33BE3}">
      <dgm:prSet/>
      <dgm:spPr/>
      <dgm:t>
        <a:bodyPr/>
        <a:lstStyle/>
        <a:p>
          <a:endParaRPr lang="en-US"/>
        </a:p>
      </dgm:t>
    </dgm:pt>
    <dgm:pt modelId="{9BF7793E-380C-460D-BBF2-54D958446FBD}" type="sibTrans" cxnId="{41F3578F-4E87-4F17-ADC4-FA09FED33BE3}">
      <dgm:prSet/>
      <dgm:spPr/>
      <dgm:t>
        <a:bodyPr/>
        <a:lstStyle/>
        <a:p>
          <a:endParaRPr lang="en-US"/>
        </a:p>
      </dgm:t>
    </dgm:pt>
    <dgm:pt modelId="{1F8894C5-14B8-46FA-ACF6-BD1D54AF47EE}">
      <dgm:prSet custT="1"/>
      <dgm:spPr/>
      <dgm:t>
        <a:bodyPr/>
        <a:lstStyle/>
        <a:p>
          <a:r>
            <a:rPr lang="es-ES" sz="1900" dirty="0"/>
            <a:t>¡</a:t>
          </a:r>
          <a:r>
            <a:rPr lang="es-ES" sz="2000" dirty="0"/>
            <a:t>La no aplicación a un nuevo club de firmar un contrato con el jugador después de la expiración del contrato anterior no está prevista en el Reglamento y por lo tanto</a:t>
          </a:r>
          <a:r>
            <a:rPr lang="es-ES" sz="2000" dirty="0">
              <a:solidFill>
                <a:srgbClr val="FF0000"/>
              </a:solidFill>
            </a:rPr>
            <a:t> no hay seguridad jurídica!</a:t>
          </a:r>
          <a:r>
            <a:rPr lang="es-ES" sz="2000" dirty="0"/>
            <a:t> (apartado 108)</a:t>
          </a:r>
          <a:endParaRPr lang="en-US" sz="2000" dirty="0"/>
        </a:p>
      </dgm:t>
    </dgm:pt>
    <dgm:pt modelId="{22CD0AE4-F31B-4AB6-BF22-690CC20E39E4}" type="parTrans" cxnId="{C740E544-4657-453A-91B1-529614D1D90F}">
      <dgm:prSet/>
      <dgm:spPr/>
      <dgm:t>
        <a:bodyPr/>
        <a:lstStyle/>
        <a:p>
          <a:endParaRPr lang="en-US"/>
        </a:p>
      </dgm:t>
    </dgm:pt>
    <dgm:pt modelId="{7C5D36F2-CD88-4F25-BDC7-9EDCB1DEC0B5}" type="sibTrans" cxnId="{C740E544-4657-453A-91B1-529614D1D90F}">
      <dgm:prSet/>
      <dgm:spPr/>
      <dgm:t>
        <a:bodyPr/>
        <a:lstStyle/>
        <a:p>
          <a:endParaRPr lang="en-US"/>
        </a:p>
      </dgm:t>
    </dgm:pt>
    <dgm:pt modelId="{A497373C-CE9F-F840-96B9-5938186EE555}" type="pres">
      <dgm:prSet presAssocID="{E98A970F-293C-4CCE-8D86-F2978026A562}" presName="linear" presStyleCnt="0">
        <dgm:presLayoutVars>
          <dgm:animLvl val="lvl"/>
          <dgm:resizeHandles val="exact"/>
        </dgm:presLayoutVars>
      </dgm:prSet>
      <dgm:spPr/>
    </dgm:pt>
    <dgm:pt modelId="{E971BCFC-7D45-0649-A0BE-E0A96CA123D0}" type="pres">
      <dgm:prSet presAssocID="{B9B2D9B3-3F69-455C-8230-583A3CB5987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95C2B5B-292F-CD4E-9C4F-8B7C300392B4}" type="pres">
      <dgm:prSet presAssocID="{FDE18BC1-0228-4B92-ABC7-3D4F8E41895F}" presName="spacer" presStyleCnt="0"/>
      <dgm:spPr/>
    </dgm:pt>
    <dgm:pt modelId="{B69FEAC6-BA26-3B45-AD03-D1287043842B}" type="pres">
      <dgm:prSet presAssocID="{D94FB30E-06B3-488A-AF1D-1AA9EB88723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E6FA133-4821-9A44-90EC-860F300C80E7}" type="pres">
      <dgm:prSet presAssocID="{9BF7793E-380C-460D-BBF2-54D958446FBD}" presName="spacer" presStyleCnt="0"/>
      <dgm:spPr/>
    </dgm:pt>
    <dgm:pt modelId="{0C1609BB-8C6E-8C45-9574-70CC1C15BD77}" type="pres">
      <dgm:prSet presAssocID="{1F8894C5-14B8-46FA-ACF6-BD1D54AF47EE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D2593824-1033-4EDD-85A7-DA1B4D5F681E}" srcId="{E98A970F-293C-4CCE-8D86-F2978026A562}" destId="{B9B2D9B3-3F69-455C-8230-583A3CB5987F}" srcOrd="0" destOrd="0" parTransId="{7D15CD28-4DAA-4DE1-900E-63C83AA40E3F}" sibTransId="{FDE18BC1-0228-4B92-ABC7-3D4F8E41895F}"/>
    <dgm:cxn modelId="{C740E544-4657-453A-91B1-529614D1D90F}" srcId="{E98A970F-293C-4CCE-8D86-F2978026A562}" destId="{1F8894C5-14B8-46FA-ACF6-BD1D54AF47EE}" srcOrd="2" destOrd="0" parTransId="{22CD0AE4-F31B-4AB6-BF22-690CC20E39E4}" sibTransId="{7C5D36F2-CD88-4F25-BDC7-9EDCB1DEC0B5}"/>
    <dgm:cxn modelId="{9E091E7D-1274-AD4A-8AD7-B918F07DED45}" type="presOf" srcId="{B9B2D9B3-3F69-455C-8230-583A3CB5987F}" destId="{E971BCFC-7D45-0649-A0BE-E0A96CA123D0}" srcOrd="0" destOrd="0" presId="urn:microsoft.com/office/officeart/2005/8/layout/vList2"/>
    <dgm:cxn modelId="{41F3578F-4E87-4F17-ADC4-FA09FED33BE3}" srcId="{E98A970F-293C-4CCE-8D86-F2978026A562}" destId="{D94FB30E-06B3-488A-AF1D-1AA9EB887239}" srcOrd="1" destOrd="0" parTransId="{C54FAC67-FCD0-4B90-B8B4-CD4CB79381D1}" sibTransId="{9BF7793E-380C-460D-BBF2-54D958446FBD}"/>
    <dgm:cxn modelId="{82E323AE-9B6C-4C4D-ACA7-C9C7F621B2E2}" type="presOf" srcId="{E98A970F-293C-4CCE-8D86-F2978026A562}" destId="{A497373C-CE9F-F840-96B9-5938186EE555}" srcOrd="0" destOrd="0" presId="urn:microsoft.com/office/officeart/2005/8/layout/vList2"/>
    <dgm:cxn modelId="{0EA8D9E3-ABC8-6840-B577-972F02379967}" type="presOf" srcId="{D94FB30E-06B3-488A-AF1D-1AA9EB887239}" destId="{B69FEAC6-BA26-3B45-AD03-D1287043842B}" srcOrd="0" destOrd="0" presId="urn:microsoft.com/office/officeart/2005/8/layout/vList2"/>
    <dgm:cxn modelId="{727DF6F6-00DD-D942-B53B-DC8BDB940E1C}" type="presOf" srcId="{1F8894C5-14B8-46FA-ACF6-BD1D54AF47EE}" destId="{0C1609BB-8C6E-8C45-9574-70CC1C15BD77}" srcOrd="0" destOrd="0" presId="urn:microsoft.com/office/officeart/2005/8/layout/vList2"/>
    <dgm:cxn modelId="{6BB4EB07-DFD5-0949-8BB0-C676E6B1661A}" type="presParOf" srcId="{A497373C-CE9F-F840-96B9-5938186EE555}" destId="{E971BCFC-7D45-0649-A0BE-E0A96CA123D0}" srcOrd="0" destOrd="0" presId="urn:microsoft.com/office/officeart/2005/8/layout/vList2"/>
    <dgm:cxn modelId="{70CA394B-7218-4F4D-8CE2-AB9B0B4BD1A2}" type="presParOf" srcId="{A497373C-CE9F-F840-96B9-5938186EE555}" destId="{A95C2B5B-292F-CD4E-9C4F-8B7C300392B4}" srcOrd="1" destOrd="0" presId="urn:microsoft.com/office/officeart/2005/8/layout/vList2"/>
    <dgm:cxn modelId="{5BC46E5E-8018-7549-94BC-768EB609C483}" type="presParOf" srcId="{A497373C-CE9F-F840-96B9-5938186EE555}" destId="{B69FEAC6-BA26-3B45-AD03-D1287043842B}" srcOrd="2" destOrd="0" presId="urn:microsoft.com/office/officeart/2005/8/layout/vList2"/>
    <dgm:cxn modelId="{BC99839A-66F0-0A4D-AE5C-EF2D3C4BC99B}" type="presParOf" srcId="{A497373C-CE9F-F840-96B9-5938186EE555}" destId="{9E6FA133-4821-9A44-90EC-860F300C80E7}" srcOrd="3" destOrd="0" presId="urn:microsoft.com/office/officeart/2005/8/layout/vList2"/>
    <dgm:cxn modelId="{1444098F-2B52-6949-A328-496136EFA037}" type="presParOf" srcId="{A497373C-CE9F-F840-96B9-5938186EE555}" destId="{0C1609BB-8C6E-8C45-9574-70CC1C15BD7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505848B-A272-4ABA-8C0E-29DA1F7BFE41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8BDB4CF-684B-40F4-888C-69B1B40B9089}">
      <dgm:prSet/>
      <dgm:spPr/>
      <dgm:t>
        <a:bodyPr/>
        <a:lstStyle/>
        <a:p>
          <a:r>
            <a:rPr lang="es-ES" dirty="0"/>
            <a:t>No CIT en espera de un conflicto laboral</a:t>
          </a:r>
          <a:endParaRPr lang="en-US" dirty="0"/>
        </a:p>
      </dgm:t>
    </dgm:pt>
    <dgm:pt modelId="{4764B4C6-CC9C-443F-BFAB-47ECD14FF362}" type="parTrans" cxnId="{5A4ACDD3-1138-4C8D-BEB5-ED6DC1CA0568}">
      <dgm:prSet/>
      <dgm:spPr/>
      <dgm:t>
        <a:bodyPr/>
        <a:lstStyle/>
        <a:p>
          <a:endParaRPr lang="en-US"/>
        </a:p>
      </dgm:t>
    </dgm:pt>
    <dgm:pt modelId="{06B3AD3C-5416-45AF-BDBF-4FB734A27C5D}" type="sibTrans" cxnId="{5A4ACDD3-1138-4C8D-BEB5-ED6DC1CA0568}">
      <dgm:prSet/>
      <dgm:spPr/>
      <dgm:t>
        <a:bodyPr/>
        <a:lstStyle/>
        <a:p>
          <a:endParaRPr lang="en-US"/>
        </a:p>
      </dgm:t>
    </dgm:pt>
    <dgm:pt modelId="{39FFC2FB-748B-4EF2-8C77-B87FE313426B}">
      <dgm:prSet custT="1"/>
      <dgm:spPr/>
      <dgm:t>
        <a:bodyPr/>
        <a:lstStyle/>
        <a:p>
          <a:r>
            <a:rPr lang="es-ES" sz="2000" dirty="0">
              <a:solidFill>
                <a:srgbClr val="FF0000"/>
              </a:solidFill>
            </a:rPr>
            <a:t>Desproporcionado </a:t>
          </a:r>
          <a:r>
            <a:rPr lang="es-ES" sz="1800" dirty="0"/>
            <a:t>porque</a:t>
          </a:r>
          <a:r>
            <a:rPr lang="en-BE" sz="1800" dirty="0"/>
            <a:t>:</a:t>
          </a:r>
          <a:endParaRPr lang="en-US" sz="1800" dirty="0"/>
        </a:p>
      </dgm:t>
    </dgm:pt>
    <dgm:pt modelId="{7E5B180D-DDF6-4548-911A-F122BF7958EC}" type="parTrans" cxnId="{7E91B421-5CD1-4162-8EC8-C593F719DEF5}">
      <dgm:prSet/>
      <dgm:spPr/>
      <dgm:t>
        <a:bodyPr/>
        <a:lstStyle/>
        <a:p>
          <a:endParaRPr lang="en-US"/>
        </a:p>
      </dgm:t>
    </dgm:pt>
    <dgm:pt modelId="{5B8A9A5C-85DF-49B4-8697-ADBC7987AE08}" type="sibTrans" cxnId="{7E91B421-5CD1-4162-8EC8-C593F719DEF5}">
      <dgm:prSet/>
      <dgm:spPr/>
      <dgm:t>
        <a:bodyPr/>
        <a:lstStyle/>
        <a:p>
          <a:endParaRPr lang="en-US"/>
        </a:p>
      </dgm:t>
    </dgm:pt>
    <dgm:pt modelId="{E0B7EA58-8D51-475C-9C30-F5388AE73BC6}">
      <dgm:prSet/>
      <dgm:spPr/>
      <dgm:t>
        <a:bodyPr/>
        <a:lstStyle/>
        <a:p>
          <a:r>
            <a:rPr lang="es-ES" dirty="0"/>
            <a:t>Ignora las circunstancias de cada caso (el contexto fáctico)</a:t>
          </a:r>
          <a:endParaRPr lang="en-US" dirty="0"/>
        </a:p>
      </dgm:t>
    </dgm:pt>
    <dgm:pt modelId="{65F248CF-ED81-4092-BA7C-AA649F153E5C}" type="parTrans" cxnId="{30B139AA-5FFD-490A-BA8E-2A6D4DB5CC58}">
      <dgm:prSet/>
      <dgm:spPr/>
      <dgm:t>
        <a:bodyPr/>
        <a:lstStyle/>
        <a:p>
          <a:endParaRPr lang="en-US"/>
        </a:p>
      </dgm:t>
    </dgm:pt>
    <dgm:pt modelId="{26DC9540-582F-4B33-85F9-B7E4D7D58C60}" type="sibTrans" cxnId="{30B139AA-5FFD-490A-BA8E-2A6D4DB5CC58}">
      <dgm:prSet/>
      <dgm:spPr/>
      <dgm:t>
        <a:bodyPr/>
        <a:lstStyle/>
        <a:p>
          <a:endParaRPr lang="en-US"/>
        </a:p>
      </dgm:t>
    </dgm:pt>
    <dgm:pt modelId="{D903E188-0D95-4372-AC25-A86EC7D86BF2}">
      <dgm:prSet/>
      <dgm:spPr/>
      <dgm:t>
        <a:bodyPr/>
        <a:lstStyle/>
        <a:p>
          <a:r>
            <a:rPr lang="es-ES" dirty="0"/>
            <a:t>La conducta del jugador y su antiguo club</a:t>
          </a:r>
          <a:endParaRPr lang="en-US" dirty="0"/>
        </a:p>
      </dgm:t>
    </dgm:pt>
    <dgm:pt modelId="{1E8881FE-EEA3-4DDC-BB4B-AC3CDF310F49}" type="parTrans" cxnId="{1E4A51F6-E48F-457E-8E79-2E0EB6C7355E}">
      <dgm:prSet/>
      <dgm:spPr/>
      <dgm:t>
        <a:bodyPr/>
        <a:lstStyle/>
        <a:p>
          <a:endParaRPr lang="en-US"/>
        </a:p>
      </dgm:t>
    </dgm:pt>
    <dgm:pt modelId="{AABF2F34-17CD-4151-AF53-FBA30D9BDAB7}" type="sibTrans" cxnId="{1E4A51F6-E48F-457E-8E79-2E0EB6C7355E}">
      <dgm:prSet/>
      <dgm:spPr/>
      <dgm:t>
        <a:bodyPr/>
        <a:lstStyle/>
        <a:p>
          <a:endParaRPr lang="en-US"/>
        </a:p>
      </dgm:t>
    </dgm:pt>
    <dgm:pt modelId="{9D49E416-48DD-4FE8-9561-EFC135113CED}">
      <dgm:prSet/>
      <dgm:spPr/>
      <dgm:t>
        <a:bodyPr/>
        <a:lstStyle/>
        <a:p>
          <a:r>
            <a:rPr lang="es-ES" dirty="0"/>
            <a:t>El papel o </a:t>
          </a:r>
          <a:r>
            <a:rPr lang="es-ES" u="sng" dirty="0"/>
            <a:t>falta de papel</a:t>
          </a:r>
          <a:r>
            <a:rPr lang="es-ES" dirty="0"/>
            <a:t> que juega el nuevo club</a:t>
          </a:r>
          <a:endParaRPr lang="en-US" dirty="0"/>
        </a:p>
      </dgm:t>
    </dgm:pt>
    <dgm:pt modelId="{1F56DD38-6367-40D3-9CB4-89EBF16C7F10}" type="parTrans" cxnId="{CDBAE038-340A-4DD4-B839-69A98BE8FEAD}">
      <dgm:prSet/>
      <dgm:spPr/>
      <dgm:t>
        <a:bodyPr/>
        <a:lstStyle/>
        <a:p>
          <a:endParaRPr lang="en-US"/>
        </a:p>
      </dgm:t>
    </dgm:pt>
    <dgm:pt modelId="{2E4A59CC-FAC7-4F6B-BED8-57BBD8F39E75}" type="sibTrans" cxnId="{CDBAE038-340A-4DD4-B839-69A98BE8FEAD}">
      <dgm:prSet/>
      <dgm:spPr/>
      <dgm:t>
        <a:bodyPr/>
        <a:lstStyle/>
        <a:p>
          <a:endParaRPr lang="en-US"/>
        </a:p>
      </dgm:t>
    </dgm:pt>
    <dgm:pt modelId="{CDD65423-1571-43BD-8E00-DD6DC43BE8A0}">
      <dgm:prSet/>
      <dgm:spPr/>
      <dgm:t>
        <a:bodyPr/>
        <a:lstStyle/>
        <a:p>
          <a:r>
            <a:rPr lang="es-ES" dirty="0"/>
            <a:t>Las reglas no se refieren a tal posibilidad.</a:t>
          </a:r>
          <a:endParaRPr lang="en-US" dirty="0"/>
        </a:p>
      </dgm:t>
    </dgm:pt>
    <dgm:pt modelId="{DA5108EE-4B95-4C45-A163-6E9636302584}" type="parTrans" cxnId="{B98C9E56-75EE-4D36-B15C-E8652F621F66}">
      <dgm:prSet/>
      <dgm:spPr/>
      <dgm:t>
        <a:bodyPr/>
        <a:lstStyle/>
        <a:p>
          <a:endParaRPr lang="en-US"/>
        </a:p>
      </dgm:t>
    </dgm:pt>
    <dgm:pt modelId="{BF1B63FC-7244-40FD-9D60-AF08113ADE59}" type="sibTrans" cxnId="{B98C9E56-75EE-4D36-B15C-E8652F621F66}">
      <dgm:prSet/>
      <dgm:spPr/>
      <dgm:t>
        <a:bodyPr/>
        <a:lstStyle/>
        <a:p>
          <a:endParaRPr lang="en-US"/>
        </a:p>
      </dgm:t>
    </dgm:pt>
    <dgm:pt modelId="{BBA59024-7655-FC4D-B4AF-5746060650B2}" type="pres">
      <dgm:prSet presAssocID="{E505848B-A272-4ABA-8C0E-29DA1F7BFE41}" presName="Name0" presStyleCnt="0">
        <dgm:presLayoutVars>
          <dgm:dir/>
          <dgm:resizeHandles val="exact"/>
        </dgm:presLayoutVars>
      </dgm:prSet>
      <dgm:spPr/>
    </dgm:pt>
    <dgm:pt modelId="{E0A6D406-8DED-F84C-A90A-AA6D3BF54432}" type="pres">
      <dgm:prSet presAssocID="{68BDB4CF-684B-40F4-888C-69B1B40B9089}" presName="node" presStyleLbl="node1" presStyleIdx="0" presStyleCnt="6">
        <dgm:presLayoutVars>
          <dgm:bulletEnabled val="1"/>
        </dgm:presLayoutVars>
      </dgm:prSet>
      <dgm:spPr/>
    </dgm:pt>
    <dgm:pt modelId="{D649341A-7645-0943-8802-0A6223F2921C}" type="pres">
      <dgm:prSet presAssocID="{06B3AD3C-5416-45AF-BDBF-4FB734A27C5D}" presName="sibTrans" presStyleLbl="sibTrans1D1" presStyleIdx="0" presStyleCnt="5"/>
      <dgm:spPr/>
    </dgm:pt>
    <dgm:pt modelId="{B15E1F31-C105-2541-8593-844D52F6DB47}" type="pres">
      <dgm:prSet presAssocID="{06B3AD3C-5416-45AF-BDBF-4FB734A27C5D}" presName="connectorText" presStyleLbl="sibTrans1D1" presStyleIdx="0" presStyleCnt="5"/>
      <dgm:spPr/>
    </dgm:pt>
    <dgm:pt modelId="{A02032D2-8CDD-DD40-AF0B-6FFB01CA588E}" type="pres">
      <dgm:prSet presAssocID="{39FFC2FB-748B-4EF2-8C77-B87FE313426B}" presName="node" presStyleLbl="node1" presStyleIdx="1" presStyleCnt="6" custScaleX="117067">
        <dgm:presLayoutVars>
          <dgm:bulletEnabled val="1"/>
        </dgm:presLayoutVars>
      </dgm:prSet>
      <dgm:spPr/>
    </dgm:pt>
    <dgm:pt modelId="{F3112906-06BB-844E-A656-3B31C9DBB5D6}" type="pres">
      <dgm:prSet presAssocID="{5B8A9A5C-85DF-49B4-8697-ADBC7987AE08}" presName="sibTrans" presStyleLbl="sibTrans1D1" presStyleIdx="1" presStyleCnt="5"/>
      <dgm:spPr/>
    </dgm:pt>
    <dgm:pt modelId="{144004B4-7402-4E4B-86A3-0DF00949252E}" type="pres">
      <dgm:prSet presAssocID="{5B8A9A5C-85DF-49B4-8697-ADBC7987AE08}" presName="connectorText" presStyleLbl="sibTrans1D1" presStyleIdx="1" presStyleCnt="5"/>
      <dgm:spPr/>
    </dgm:pt>
    <dgm:pt modelId="{5829762E-23F8-7B4D-A555-8EEE64935123}" type="pres">
      <dgm:prSet presAssocID="{E0B7EA58-8D51-475C-9C30-F5388AE73BC6}" presName="node" presStyleLbl="node1" presStyleIdx="2" presStyleCnt="6">
        <dgm:presLayoutVars>
          <dgm:bulletEnabled val="1"/>
        </dgm:presLayoutVars>
      </dgm:prSet>
      <dgm:spPr/>
    </dgm:pt>
    <dgm:pt modelId="{C96CAAC0-E408-A84D-B625-0387FE56BA68}" type="pres">
      <dgm:prSet presAssocID="{26DC9540-582F-4B33-85F9-B7E4D7D58C60}" presName="sibTrans" presStyleLbl="sibTrans1D1" presStyleIdx="2" presStyleCnt="5"/>
      <dgm:spPr/>
    </dgm:pt>
    <dgm:pt modelId="{CB58FBBB-E49A-8F4B-A0FF-B66DD9C25F9A}" type="pres">
      <dgm:prSet presAssocID="{26DC9540-582F-4B33-85F9-B7E4D7D58C60}" presName="connectorText" presStyleLbl="sibTrans1D1" presStyleIdx="2" presStyleCnt="5"/>
      <dgm:spPr/>
    </dgm:pt>
    <dgm:pt modelId="{46DC2DD7-62DA-0946-A030-08E985CC546A}" type="pres">
      <dgm:prSet presAssocID="{D903E188-0D95-4372-AC25-A86EC7D86BF2}" presName="node" presStyleLbl="node1" presStyleIdx="3" presStyleCnt="6">
        <dgm:presLayoutVars>
          <dgm:bulletEnabled val="1"/>
        </dgm:presLayoutVars>
      </dgm:prSet>
      <dgm:spPr/>
    </dgm:pt>
    <dgm:pt modelId="{554D07DC-9F34-3048-9563-9FF24F091CD1}" type="pres">
      <dgm:prSet presAssocID="{AABF2F34-17CD-4151-AF53-FBA30D9BDAB7}" presName="sibTrans" presStyleLbl="sibTrans1D1" presStyleIdx="3" presStyleCnt="5"/>
      <dgm:spPr/>
    </dgm:pt>
    <dgm:pt modelId="{06E8AC9E-C67F-1B49-AEE0-DA5811321297}" type="pres">
      <dgm:prSet presAssocID="{AABF2F34-17CD-4151-AF53-FBA30D9BDAB7}" presName="connectorText" presStyleLbl="sibTrans1D1" presStyleIdx="3" presStyleCnt="5"/>
      <dgm:spPr/>
    </dgm:pt>
    <dgm:pt modelId="{A21ACB4C-33DE-7C4B-97E8-070373FAC7FF}" type="pres">
      <dgm:prSet presAssocID="{9D49E416-48DD-4FE8-9561-EFC135113CED}" presName="node" presStyleLbl="node1" presStyleIdx="4" presStyleCnt="6">
        <dgm:presLayoutVars>
          <dgm:bulletEnabled val="1"/>
        </dgm:presLayoutVars>
      </dgm:prSet>
      <dgm:spPr/>
    </dgm:pt>
    <dgm:pt modelId="{12877E12-1979-2445-9CDF-75EB620E5A45}" type="pres">
      <dgm:prSet presAssocID="{2E4A59CC-FAC7-4F6B-BED8-57BBD8F39E75}" presName="sibTrans" presStyleLbl="sibTrans1D1" presStyleIdx="4" presStyleCnt="5"/>
      <dgm:spPr/>
    </dgm:pt>
    <dgm:pt modelId="{CB6D88F8-39A6-E642-A41F-AE3066F74105}" type="pres">
      <dgm:prSet presAssocID="{2E4A59CC-FAC7-4F6B-BED8-57BBD8F39E75}" presName="connectorText" presStyleLbl="sibTrans1D1" presStyleIdx="4" presStyleCnt="5"/>
      <dgm:spPr/>
    </dgm:pt>
    <dgm:pt modelId="{FB73FD80-47D9-D342-8214-0A0F0D527511}" type="pres">
      <dgm:prSet presAssocID="{CDD65423-1571-43BD-8E00-DD6DC43BE8A0}" presName="node" presStyleLbl="node1" presStyleIdx="5" presStyleCnt="6">
        <dgm:presLayoutVars>
          <dgm:bulletEnabled val="1"/>
        </dgm:presLayoutVars>
      </dgm:prSet>
      <dgm:spPr/>
    </dgm:pt>
  </dgm:ptLst>
  <dgm:cxnLst>
    <dgm:cxn modelId="{E6FC8001-08C1-2347-87F6-8E38D25F5D8D}" type="presOf" srcId="{39FFC2FB-748B-4EF2-8C77-B87FE313426B}" destId="{A02032D2-8CDD-DD40-AF0B-6FFB01CA588E}" srcOrd="0" destOrd="0" presId="urn:microsoft.com/office/officeart/2016/7/layout/RepeatingBendingProcessNew"/>
    <dgm:cxn modelId="{48594C0E-81F4-1646-8102-1BAC52198F1C}" type="presOf" srcId="{AABF2F34-17CD-4151-AF53-FBA30D9BDAB7}" destId="{06E8AC9E-C67F-1B49-AEE0-DA5811321297}" srcOrd="1" destOrd="0" presId="urn:microsoft.com/office/officeart/2016/7/layout/RepeatingBendingProcessNew"/>
    <dgm:cxn modelId="{D95BA717-65A7-1440-9B5A-EA1294602B9A}" type="presOf" srcId="{5B8A9A5C-85DF-49B4-8697-ADBC7987AE08}" destId="{F3112906-06BB-844E-A656-3B31C9DBB5D6}" srcOrd="0" destOrd="0" presId="urn:microsoft.com/office/officeart/2016/7/layout/RepeatingBendingProcessNew"/>
    <dgm:cxn modelId="{7E91B421-5CD1-4162-8EC8-C593F719DEF5}" srcId="{E505848B-A272-4ABA-8C0E-29DA1F7BFE41}" destId="{39FFC2FB-748B-4EF2-8C77-B87FE313426B}" srcOrd="1" destOrd="0" parTransId="{7E5B180D-DDF6-4548-911A-F122BF7958EC}" sibTransId="{5B8A9A5C-85DF-49B4-8697-ADBC7987AE08}"/>
    <dgm:cxn modelId="{A01F2524-EE7D-4B46-BDC2-059CA4117C2D}" type="presOf" srcId="{26DC9540-582F-4B33-85F9-B7E4D7D58C60}" destId="{CB58FBBB-E49A-8F4B-A0FF-B66DD9C25F9A}" srcOrd="1" destOrd="0" presId="urn:microsoft.com/office/officeart/2016/7/layout/RepeatingBendingProcessNew"/>
    <dgm:cxn modelId="{CDBAE038-340A-4DD4-B839-69A98BE8FEAD}" srcId="{E505848B-A272-4ABA-8C0E-29DA1F7BFE41}" destId="{9D49E416-48DD-4FE8-9561-EFC135113CED}" srcOrd="4" destOrd="0" parTransId="{1F56DD38-6367-40D3-9CB4-89EBF16C7F10}" sibTransId="{2E4A59CC-FAC7-4F6B-BED8-57BBD8F39E75}"/>
    <dgm:cxn modelId="{D9B14F65-61FC-4442-ABD8-BC6C7E595E72}" type="presOf" srcId="{06B3AD3C-5416-45AF-BDBF-4FB734A27C5D}" destId="{D649341A-7645-0943-8802-0A6223F2921C}" srcOrd="0" destOrd="0" presId="urn:microsoft.com/office/officeart/2016/7/layout/RepeatingBendingProcessNew"/>
    <dgm:cxn modelId="{4806C449-BAEA-1148-B84C-B9E2A53F7A92}" type="presOf" srcId="{D903E188-0D95-4372-AC25-A86EC7D86BF2}" destId="{46DC2DD7-62DA-0946-A030-08E985CC546A}" srcOrd="0" destOrd="0" presId="urn:microsoft.com/office/officeart/2016/7/layout/RepeatingBendingProcessNew"/>
    <dgm:cxn modelId="{B98C9E56-75EE-4D36-B15C-E8652F621F66}" srcId="{E505848B-A272-4ABA-8C0E-29DA1F7BFE41}" destId="{CDD65423-1571-43BD-8E00-DD6DC43BE8A0}" srcOrd="5" destOrd="0" parTransId="{DA5108EE-4B95-4C45-A163-6E9636302584}" sibTransId="{BF1B63FC-7244-40FD-9D60-AF08113ADE59}"/>
    <dgm:cxn modelId="{E7F4DD80-7F2A-E541-80EC-5876C37E98E9}" type="presOf" srcId="{2E4A59CC-FAC7-4F6B-BED8-57BBD8F39E75}" destId="{12877E12-1979-2445-9CDF-75EB620E5A45}" srcOrd="0" destOrd="0" presId="urn:microsoft.com/office/officeart/2016/7/layout/RepeatingBendingProcessNew"/>
    <dgm:cxn modelId="{75B5BB8A-9C4B-B04F-A03F-A44B4E894564}" type="presOf" srcId="{E0B7EA58-8D51-475C-9C30-F5388AE73BC6}" destId="{5829762E-23F8-7B4D-A555-8EEE64935123}" srcOrd="0" destOrd="0" presId="urn:microsoft.com/office/officeart/2016/7/layout/RepeatingBendingProcessNew"/>
    <dgm:cxn modelId="{4ECF2FA6-BF70-5947-A01E-4E2328A6DE05}" type="presOf" srcId="{68BDB4CF-684B-40F4-888C-69B1B40B9089}" destId="{E0A6D406-8DED-F84C-A90A-AA6D3BF54432}" srcOrd="0" destOrd="0" presId="urn:microsoft.com/office/officeart/2016/7/layout/RepeatingBendingProcessNew"/>
    <dgm:cxn modelId="{30B139AA-5FFD-490A-BA8E-2A6D4DB5CC58}" srcId="{E505848B-A272-4ABA-8C0E-29DA1F7BFE41}" destId="{E0B7EA58-8D51-475C-9C30-F5388AE73BC6}" srcOrd="2" destOrd="0" parTransId="{65F248CF-ED81-4092-BA7C-AA649F153E5C}" sibTransId="{26DC9540-582F-4B33-85F9-B7E4D7D58C60}"/>
    <dgm:cxn modelId="{61FE1EB1-65D9-AB43-856B-2421AEC0F994}" type="presOf" srcId="{06B3AD3C-5416-45AF-BDBF-4FB734A27C5D}" destId="{B15E1F31-C105-2541-8593-844D52F6DB47}" srcOrd="1" destOrd="0" presId="urn:microsoft.com/office/officeart/2016/7/layout/RepeatingBendingProcessNew"/>
    <dgm:cxn modelId="{647C97BE-61EB-7F4D-B9C5-D753152AB13C}" type="presOf" srcId="{2E4A59CC-FAC7-4F6B-BED8-57BBD8F39E75}" destId="{CB6D88F8-39A6-E642-A41F-AE3066F74105}" srcOrd="1" destOrd="0" presId="urn:microsoft.com/office/officeart/2016/7/layout/RepeatingBendingProcessNew"/>
    <dgm:cxn modelId="{0EA117CE-2903-9344-B912-5560453A635A}" type="presOf" srcId="{CDD65423-1571-43BD-8E00-DD6DC43BE8A0}" destId="{FB73FD80-47D9-D342-8214-0A0F0D527511}" srcOrd="0" destOrd="0" presId="urn:microsoft.com/office/officeart/2016/7/layout/RepeatingBendingProcessNew"/>
    <dgm:cxn modelId="{B89432D2-99EB-0B4F-9AE9-5E132D7244AE}" type="presOf" srcId="{AABF2F34-17CD-4151-AF53-FBA30D9BDAB7}" destId="{554D07DC-9F34-3048-9563-9FF24F091CD1}" srcOrd="0" destOrd="0" presId="urn:microsoft.com/office/officeart/2016/7/layout/RepeatingBendingProcessNew"/>
    <dgm:cxn modelId="{5A4ACDD3-1138-4C8D-BEB5-ED6DC1CA0568}" srcId="{E505848B-A272-4ABA-8C0E-29DA1F7BFE41}" destId="{68BDB4CF-684B-40F4-888C-69B1B40B9089}" srcOrd="0" destOrd="0" parTransId="{4764B4C6-CC9C-443F-BFAB-47ECD14FF362}" sibTransId="{06B3AD3C-5416-45AF-BDBF-4FB734A27C5D}"/>
    <dgm:cxn modelId="{4900E1E7-0B5A-3749-8D35-39DCD994C0ED}" type="presOf" srcId="{E505848B-A272-4ABA-8C0E-29DA1F7BFE41}" destId="{BBA59024-7655-FC4D-B4AF-5746060650B2}" srcOrd="0" destOrd="0" presId="urn:microsoft.com/office/officeart/2016/7/layout/RepeatingBendingProcessNew"/>
    <dgm:cxn modelId="{7AA6BBEB-072D-2045-B673-9A890C5E7EF1}" type="presOf" srcId="{9D49E416-48DD-4FE8-9561-EFC135113CED}" destId="{A21ACB4C-33DE-7C4B-97E8-070373FAC7FF}" srcOrd="0" destOrd="0" presId="urn:microsoft.com/office/officeart/2016/7/layout/RepeatingBendingProcessNew"/>
    <dgm:cxn modelId="{02002AEF-7B1A-F74B-BD35-3DD5B6BF0C26}" type="presOf" srcId="{26DC9540-582F-4B33-85F9-B7E4D7D58C60}" destId="{C96CAAC0-E408-A84D-B625-0387FE56BA68}" srcOrd="0" destOrd="0" presId="urn:microsoft.com/office/officeart/2016/7/layout/RepeatingBendingProcessNew"/>
    <dgm:cxn modelId="{F88E96F0-2470-9246-9381-62C8717213AB}" type="presOf" srcId="{5B8A9A5C-85DF-49B4-8697-ADBC7987AE08}" destId="{144004B4-7402-4E4B-86A3-0DF00949252E}" srcOrd="1" destOrd="0" presId="urn:microsoft.com/office/officeart/2016/7/layout/RepeatingBendingProcessNew"/>
    <dgm:cxn modelId="{1E4A51F6-E48F-457E-8E79-2E0EB6C7355E}" srcId="{E505848B-A272-4ABA-8C0E-29DA1F7BFE41}" destId="{D903E188-0D95-4372-AC25-A86EC7D86BF2}" srcOrd="3" destOrd="0" parTransId="{1E8881FE-EEA3-4DDC-BB4B-AC3CDF310F49}" sibTransId="{AABF2F34-17CD-4151-AF53-FBA30D9BDAB7}"/>
    <dgm:cxn modelId="{CDE31553-BF49-3942-92B7-E3B8DA104C36}" type="presParOf" srcId="{BBA59024-7655-FC4D-B4AF-5746060650B2}" destId="{E0A6D406-8DED-F84C-A90A-AA6D3BF54432}" srcOrd="0" destOrd="0" presId="urn:microsoft.com/office/officeart/2016/7/layout/RepeatingBendingProcessNew"/>
    <dgm:cxn modelId="{02606037-558A-464E-A833-74BF6681F798}" type="presParOf" srcId="{BBA59024-7655-FC4D-B4AF-5746060650B2}" destId="{D649341A-7645-0943-8802-0A6223F2921C}" srcOrd="1" destOrd="0" presId="urn:microsoft.com/office/officeart/2016/7/layout/RepeatingBendingProcessNew"/>
    <dgm:cxn modelId="{E5A97D8B-6728-F241-9531-BBBF3C3DADED}" type="presParOf" srcId="{D649341A-7645-0943-8802-0A6223F2921C}" destId="{B15E1F31-C105-2541-8593-844D52F6DB47}" srcOrd="0" destOrd="0" presId="urn:microsoft.com/office/officeart/2016/7/layout/RepeatingBendingProcessNew"/>
    <dgm:cxn modelId="{9E6F9D2E-783E-7646-9221-61134B8A6841}" type="presParOf" srcId="{BBA59024-7655-FC4D-B4AF-5746060650B2}" destId="{A02032D2-8CDD-DD40-AF0B-6FFB01CA588E}" srcOrd="2" destOrd="0" presId="urn:microsoft.com/office/officeart/2016/7/layout/RepeatingBendingProcessNew"/>
    <dgm:cxn modelId="{E069506F-48FB-674A-B929-C49D1C30F1FE}" type="presParOf" srcId="{BBA59024-7655-FC4D-B4AF-5746060650B2}" destId="{F3112906-06BB-844E-A656-3B31C9DBB5D6}" srcOrd="3" destOrd="0" presId="urn:microsoft.com/office/officeart/2016/7/layout/RepeatingBendingProcessNew"/>
    <dgm:cxn modelId="{D28A6A4A-68E4-0645-A318-5FC5A402A000}" type="presParOf" srcId="{F3112906-06BB-844E-A656-3B31C9DBB5D6}" destId="{144004B4-7402-4E4B-86A3-0DF00949252E}" srcOrd="0" destOrd="0" presId="urn:microsoft.com/office/officeart/2016/7/layout/RepeatingBendingProcessNew"/>
    <dgm:cxn modelId="{1D2654F0-9C5C-2B41-92D4-922F4757D34A}" type="presParOf" srcId="{BBA59024-7655-FC4D-B4AF-5746060650B2}" destId="{5829762E-23F8-7B4D-A555-8EEE64935123}" srcOrd="4" destOrd="0" presId="urn:microsoft.com/office/officeart/2016/7/layout/RepeatingBendingProcessNew"/>
    <dgm:cxn modelId="{CFEBE3BA-7702-D447-A2FA-8F48B2E0E4E8}" type="presParOf" srcId="{BBA59024-7655-FC4D-B4AF-5746060650B2}" destId="{C96CAAC0-E408-A84D-B625-0387FE56BA68}" srcOrd="5" destOrd="0" presId="urn:microsoft.com/office/officeart/2016/7/layout/RepeatingBendingProcessNew"/>
    <dgm:cxn modelId="{759A0471-7BC7-A249-B9A4-E702CF2553B9}" type="presParOf" srcId="{C96CAAC0-E408-A84D-B625-0387FE56BA68}" destId="{CB58FBBB-E49A-8F4B-A0FF-B66DD9C25F9A}" srcOrd="0" destOrd="0" presId="urn:microsoft.com/office/officeart/2016/7/layout/RepeatingBendingProcessNew"/>
    <dgm:cxn modelId="{CF3ABFCB-1342-2343-955C-6AF2CDF90F67}" type="presParOf" srcId="{BBA59024-7655-FC4D-B4AF-5746060650B2}" destId="{46DC2DD7-62DA-0946-A030-08E985CC546A}" srcOrd="6" destOrd="0" presId="urn:microsoft.com/office/officeart/2016/7/layout/RepeatingBendingProcessNew"/>
    <dgm:cxn modelId="{737884AF-4722-5345-A9B1-12A8361E652D}" type="presParOf" srcId="{BBA59024-7655-FC4D-B4AF-5746060650B2}" destId="{554D07DC-9F34-3048-9563-9FF24F091CD1}" srcOrd="7" destOrd="0" presId="urn:microsoft.com/office/officeart/2016/7/layout/RepeatingBendingProcessNew"/>
    <dgm:cxn modelId="{AED8125B-280D-4A4B-B11B-CE8D24717699}" type="presParOf" srcId="{554D07DC-9F34-3048-9563-9FF24F091CD1}" destId="{06E8AC9E-C67F-1B49-AEE0-DA5811321297}" srcOrd="0" destOrd="0" presId="urn:microsoft.com/office/officeart/2016/7/layout/RepeatingBendingProcessNew"/>
    <dgm:cxn modelId="{562D4EDB-7733-CD45-A590-B6FD83625747}" type="presParOf" srcId="{BBA59024-7655-FC4D-B4AF-5746060650B2}" destId="{A21ACB4C-33DE-7C4B-97E8-070373FAC7FF}" srcOrd="8" destOrd="0" presId="urn:microsoft.com/office/officeart/2016/7/layout/RepeatingBendingProcessNew"/>
    <dgm:cxn modelId="{DD4F898C-6747-8140-BEBF-27BB9F211CF7}" type="presParOf" srcId="{BBA59024-7655-FC4D-B4AF-5746060650B2}" destId="{12877E12-1979-2445-9CDF-75EB620E5A45}" srcOrd="9" destOrd="0" presId="urn:microsoft.com/office/officeart/2016/7/layout/RepeatingBendingProcessNew"/>
    <dgm:cxn modelId="{1F164A09-5361-5A4A-81CF-953884D18E84}" type="presParOf" srcId="{12877E12-1979-2445-9CDF-75EB620E5A45}" destId="{CB6D88F8-39A6-E642-A41F-AE3066F74105}" srcOrd="0" destOrd="0" presId="urn:microsoft.com/office/officeart/2016/7/layout/RepeatingBendingProcessNew"/>
    <dgm:cxn modelId="{84F37645-0A84-724B-925D-F33183420DE5}" type="presParOf" srcId="{BBA59024-7655-FC4D-B4AF-5746060650B2}" destId="{FB73FD80-47D9-D342-8214-0A0F0D527511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2E046DC-C61C-4572-94DE-A3E23EAB3CE1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8D154431-9FCC-4522-90E5-9D83C61C6738}">
      <dgm:prSet custT="1"/>
      <dgm:spPr/>
      <dgm:t>
        <a:bodyPr/>
        <a:lstStyle/>
        <a:p>
          <a:pPr>
            <a:defRPr cap="all"/>
          </a:pPr>
          <a:r>
            <a:rPr lang="es-ES" sz="1600" b="1" dirty="0">
              <a:solidFill>
                <a:schemeClr val="tx1"/>
              </a:solidFill>
            </a:rPr>
            <a:t>Casos en curso y futuros ante el TAD y la CRD: pueden ser impugnados conforme a la legislación de la UE</a:t>
          </a:r>
          <a:endParaRPr lang="en-US" sz="1600" b="1" dirty="0">
            <a:solidFill>
              <a:schemeClr val="tx1"/>
            </a:solidFill>
          </a:endParaRPr>
        </a:p>
      </dgm:t>
    </dgm:pt>
    <dgm:pt modelId="{D5199247-CB67-47A5-A0C2-2CABC090D073}" type="parTrans" cxnId="{F66BBFCF-6B7F-4FBB-8EEC-F70BE8C6FE90}">
      <dgm:prSet/>
      <dgm:spPr/>
      <dgm:t>
        <a:bodyPr/>
        <a:lstStyle/>
        <a:p>
          <a:endParaRPr lang="en-US"/>
        </a:p>
      </dgm:t>
    </dgm:pt>
    <dgm:pt modelId="{1DFA6555-15E2-40F3-9CE2-196B766E4D83}" type="sibTrans" cxnId="{F66BBFCF-6B7F-4FBB-8EEC-F70BE8C6FE90}">
      <dgm:prSet/>
      <dgm:spPr/>
      <dgm:t>
        <a:bodyPr/>
        <a:lstStyle/>
        <a:p>
          <a:endParaRPr lang="en-US"/>
        </a:p>
      </dgm:t>
    </dgm:pt>
    <dgm:pt modelId="{CA49C15D-DEBB-4F34-8A4C-FEF05AA77AF8}">
      <dgm:prSet custT="1"/>
      <dgm:spPr/>
      <dgm:t>
        <a:bodyPr/>
        <a:lstStyle/>
        <a:p>
          <a:pPr>
            <a:defRPr cap="all"/>
          </a:pPr>
          <a:r>
            <a:rPr lang="es-ES" sz="1600" b="1" dirty="0">
              <a:solidFill>
                <a:schemeClr val="tx1"/>
              </a:solidFill>
            </a:rPr>
            <a:t>reclamaciones de indemnización (como lo ha hecho </a:t>
          </a:r>
          <a:r>
            <a:rPr lang="es-ES" sz="1600" b="1" i="1" dirty="0" err="1">
              <a:solidFill>
                <a:schemeClr val="tx1"/>
              </a:solidFill>
            </a:rPr>
            <a:t>Diarra</a:t>
          </a:r>
          <a:r>
            <a:rPr lang="es-ES" sz="1600" b="1" dirty="0">
              <a:solidFill>
                <a:schemeClr val="tx1"/>
              </a:solidFill>
            </a:rPr>
            <a:t>: 6.000.000 de euros) contra la FIFA y la URSBFA por estar inactivo debido a las reglas de la FIFA)</a:t>
          </a:r>
          <a:endParaRPr lang="en-US" sz="1600" b="1" dirty="0">
            <a:solidFill>
              <a:schemeClr val="tx1"/>
            </a:solidFill>
          </a:endParaRPr>
        </a:p>
      </dgm:t>
    </dgm:pt>
    <dgm:pt modelId="{56D0700C-60F1-46BC-ADB4-DEF99C96429B}" type="parTrans" cxnId="{21DEAC16-38DA-4459-AA05-3AF9CCA00E58}">
      <dgm:prSet/>
      <dgm:spPr/>
      <dgm:t>
        <a:bodyPr/>
        <a:lstStyle/>
        <a:p>
          <a:endParaRPr lang="en-US"/>
        </a:p>
      </dgm:t>
    </dgm:pt>
    <dgm:pt modelId="{3037C3A6-BD3A-4D40-87A4-DBD6EADA05BF}" type="sibTrans" cxnId="{21DEAC16-38DA-4459-AA05-3AF9CCA00E58}">
      <dgm:prSet/>
      <dgm:spPr/>
      <dgm:t>
        <a:bodyPr/>
        <a:lstStyle/>
        <a:p>
          <a:endParaRPr lang="en-US"/>
        </a:p>
      </dgm:t>
    </dgm:pt>
    <dgm:pt modelId="{1F752763-03AE-44EE-A4DB-851F5DC162AA}" type="pres">
      <dgm:prSet presAssocID="{72E046DC-C61C-4572-94DE-A3E23EAB3CE1}" presName="root" presStyleCnt="0">
        <dgm:presLayoutVars>
          <dgm:dir/>
          <dgm:resizeHandles val="exact"/>
        </dgm:presLayoutVars>
      </dgm:prSet>
      <dgm:spPr/>
    </dgm:pt>
    <dgm:pt modelId="{39A7C5EB-04B4-4ECF-B1C9-79CD6DA393B1}" type="pres">
      <dgm:prSet presAssocID="{8D154431-9FCC-4522-90E5-9D83C61C6738}" presName="compNode" presStyleCnt="0"/>
      <dgm:spPr/>
    </dgm:pt>
    <dgm:pt modelId="{0C2F5C13-6338-4989-8232-1873DB5CB367}" type="pres">
      <dgm:prSet presAssocID="{8D154431-9FCC-4522-90E5-9D83C61C6738}" presName="iconBgRect" presStyleLbl="bgShp" presStyleIdx="0" presStyleCnt="2" custScaleY="62061"/>
      <dgm:spPr/>
    </dgm:pt>
    <dgm:pt modelId="{513DE21E-CB07-4DAB-A9D7-48E905240137}" type="pres">
      <dgm:prSet presAssocID="{8D154431-9FCC-4522-90E5-9D83C61C6738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0145B555-E6DE-4900-B512-F66DC0BE5762}" type="pres">
      <dgm:prSet presAssocID="{8D154431-9FCC-4522-90E5-9D83C61C6738}" presName="spaceRect" presStyleCnt="0"/>
      <dgm:spPr/>
    </dgm:pt>
    <dgm:pt modelId="{4A10BEFC-E057-4218-9403-E965CBBC0146}" type="pres">
      <dgm:prSet presAssocID="{8D154431-9FCC-4522-90E5-9D83C61C6738}" presName="textRect" presStyleLbl="revTx" presStyleIdx="0" presStyleCnt="2" custScaleX="77204" custScaleY="132031" custLinFactNeighborX="13073" custLinFactNeighborY="-9962">
        <dgm:presLayoutVars>
          <dgm:chMax val="1"/>
          <dgm:chPref val="1"/>
        </dgm:presLayoutVars>
      </dgm:prSet>
      <dgm:spPr/>
    </dgm:pt>
    <dgm:pt modelId="{1792E7A3-25BF-4721-AFA1-2542368A05DE}" type="pres">
      <dgm:prSet presAssocID="{1DFA6555-15E2-40F3-9CE2-196B766E4D83}" presName="sibTrans" presStyleCnt="0"/>
      <dgm:spPr/>
    </dgm:pt>
    <dgm:pt modelId="{A80B48E8-4DDC-40F3-97A2-EE50A655DAEF}" type="pres">
      <dgm:prSet presAssocID="{CA49C15D-DEBB-4F34-8A4C-FEF05AA77AF8}" presName="compNode" presStyleCnt="0"/>
      <dgm:spPr/>
    </dgm:pt>
    <dgm:pt modelId="{51EAEAC4-9899-4D1A-A5B2-C617C363BD84}" type="pres">
      <dgm:prSet presAssocID="{CA49C15D-DEBB-4F34-8A4C-FEF05AA77AF8}" presName="iconBgRect" presStyleLbl="bgShp" presStyleIdx="1" presStyleCnt="2" custScaleY="77155"/>
      <dgm:spPr/>
    </dgm:pt>
    <dgm:pt modelId="{68847822-DB54-4273-868F-EE1D73F3718A}" type="pres">
      <dgm:prSet presAssocID="{CA49C15D-DEBB-4F34-8A4C-FEF05AA77AF8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3B48F4AD-5DF2-4247-888A-CB1440B9D5AA}" type="pres">
      <dgm:prSet presAssocID="{CA49C15D-DEBB-4F34-8A4C-FEF05AA77AF8}" presName="spaceRect" presStyleCnt="0"/>
      <dgm:spPr/>
    </dgm:pt>
    <dgm:pt modelId="{59B66B40-2F60-4DD1-BFC8-CD4FA3457A36}" type="pres">
      <dgm:prSet presAssocID="{CA49C15D-DEBB-4F34-8A4C-FEF05AA77AF8}" presName="textRect" presStyleLbl="revTx" presStyleIdx="1" presStyleCnt="2" custScaleX="73994" custScaleY="137806" custLinFactNeighborX="4015" custLinFactNeighborY="-23203">
        <dgm:presLayoutVars>
          <dgm:chMax val="1"/>
          <dgm:chPref val="1"/>
        </dgm:presLayoutVars>
      </dgm:prSet>
      <dgm:spPr/>
    </dgm:pt>
  </dgm:ptLst>
  <dgm:cxnLst>
    <dgm:cxn modelId="{21DEAC16-38DA-4459-AA05-3AF9CCA00E58}" srcId="{72E046DC-C61C-4572-94DE-A3E23EAB3CE1}" destId="{CA49C15D-DEBB-4F34-8A4C-FEF05AA77AF8}" srcOrd="1" destOrd="0" parTransId="{56D0700C-60F1-46BC-ADB4-DEF99C96429B}" sibTransId="{3037C3A6-BD3A-4D40-87A4-DBD6EADA05BF}"/>
    <dgm:cxn modelId="{71DAE224-35D3-4528-875A-23F1C7C54843}" type="presOf" srcId="{CA49C15D-DEBB-4F34-8A4C-FEF05AA77AF8}" destId="{59B66B40-2F60-4DD1-BFC8-CD4FA3457A36}" srcOrd="0" destOrd="0" presId="urn:microsoft.com/office/officeart/2018/5/layout/IconCircleLabelList"/>
    <dgm:cxn modelId="{22AF5D6C-1CBE-4F35-B3FD-41541F8BBBDC}" type="presOf" srcId="{8D154431-9FCC-4522-90E5-9D83C61C6738}" destId="{4A10BEFC-E057-4218-9403-E965CBBC0146}" srcOrd="0" destOrd="0" presId="urn:microsoft.com/office/officeart/2018/5/layout/IconCircleLabelList"/>
    <dgm:cxn modelId="{203187C5-D4CA-476A-BC5F-BD183B662557}" type="presOf" srcId="{72E046DC-C61C-4572-94DE-A3E23EAB3CE1}" destId="{1F752763-03AE-44EE-A4DB-851F5DC162AA}" srcOrd="0" destOrd="0" presId="urn:microsoft.com/office/officeart/2018/5/layout/IconCircleLabelList"/>
    <dgm:cxn modelId="{F66BBFCF-6B7F-4FBB-8EEC-F70BE8C6FE90}" srcId="{72E046DC-C61C-4572-94DE-A3E23EAB3CE1}" destId="{8D154431-9FCC-4522-90E5-9D83C61C6738}" srcOrd="0" destOrd="0" parTransId="{D5199247-CB67-47A5-A0C2-2CABC090D073}" sibTransId="{1DFA6555-15E2-40F3-9CE2-196B766E4D83}"/>
    <dgm:cxn modelId="{C03293E2-3338-4A55-8D7F-F47255C383B5}" type="presParOf" srcId="{1F752763-03AE-44EE-A4DB-851F5DC162AA}" destId="{39A7C5EB-04B4-4ECF-B1C9-79CD6DA393B1}" srcOrd="0" destOrd="0" presId="urn:microsoft.com/office/officeart/2018/5/layout/IconCircleLabelList"/>
    <dgm:cxn modelId="{BAA82097-C0D6-4858-8EF9-CD4412A30E04}" type="presParOf" srcId="{39A7C5EB-04B4-4ECF-B1C9-79CD6DA393B1}" destId="{0C2F5C13-6338-4989-8232-1873DB5CB367}" srcOrd="0" destOrd="0" presId="urn:microsoft.com/office/officeart/2018/5/layout/IconCircleLabelList"/>
    <dgm:cxn modelId="{3266A1B5-75AE-49CD-9F7D-F9ACA77540F4}" type="presParOf" srcId="{39A7C5EB-04B4-4ECF-B1C9-79CD6DA393B1}" destId="{513DE21E-CB07-4DAB-A9D7-48E905240137}" srcOrd="1" destOrd="0" presId="urn:microsoft.com/office/officeart/2018/5/layout/IconCircleLabelList"/>
    <dgm:cxn modelId="{2343C26E-B274-4BAE-B342-CE0D3DE71BD5}" type="presParOf" srcId="{39A7C5EB-04B4-4ECF-B1C9-79CD6DA393B1}" destId="{0145B555-E6DE-4900-B512-F66DC0BE5762}" srcOrd="2" destOrd="0" presId="urn:microsoft.com/office/officeart/2018/5/layout/IconCircleLabelList"/>
    <dgm:cxn modelId="{B7A9BA60-1901-4328-AF87-29114D93EBE2}" type="presParOf" srcId="{39A7C5EB-04B4-4ECF-B1C9-79CD6DA393B1}" destId="{4A10BEFC-E057-4218-9403-E965CBBC0146}" srcOrd="3" destOrd="0" presId="urn:microsoft.com/office/officeart/2018/5/layout/IconCircleLabelList"/>
    <dgm:cxn modelId="{954DB2E1-2F8C-42A5-84E8-D5FDA2FACA1B}" type="presParOf" srcId="{1F752763-03AE-44EE-A4DB-851F5DC162AA}" destId="{1792E7A3-25BF-4721-AFA1-2542368A05DE}" srcOrd="1" destOrd="0" presId="urn:microsoft.com/office/officeart/2018/5/layout/IconCircleLabelList"/>
    <dgm:cxn modelId="{E46274C4-66A8-4DF5-8BF3-F5EEF6CE0DF4}" type="presParOf" srcId="{1F752763-03AE-44EE-A4DB-851F5DC162AA}" destId="{A80B48E8-4DDC-40F3-97A2-EE50A655DAEF}" srcOrd="2" destOrd="0" presId="urn:microsoft.com/office/officeart/2018/5/layout/IconCircleLabelList"/>
    <dgm:cxn modelId="{F301FF67-4515-4147-8565-C855C0F477D4}" type="presParOf" srcId="{A80B48E8-4DDC-40F3-97A2-EE50A655DAEF}" destId="{51EAEAC4-9899-4D1A-A5B2-C617C363BD84}" srcOrd="0" destOrd="0" presId="urn:microsoft.com/office/officeart/2018/5/layout/IconCircleLabelList"/>
    <dgm:cxn modelId="{918B4B0C-D8F8-446C-9FDC-127B0E3D5CE1}" type="presParOf" srcId="{A80B48E8-4DDC-40F3-97A2-EE50A655DAEF}" destId="{68847822-DB54-4273-868F-EE1D73F3718A}" srcOrd="1" destOrd="0" presId="urn:microsoft.com/office/officeart/2018/5/layout/IconCircleLabelList"/>
    <dgm:cxn modelId="{E79C5543-7056-4279-98A5-06DAB2C3D572}" type="presParOf" srcId="{A80B48E8-4DDC-40F3-97A2-EE50A655DAEF}" destId="{3B48F4AD-5DF2-4247-888A-CB1440B9D5AA}" srcOrd="2" destOrd="0" presId="urn:microsoft.com/office/officeart/2018/5/layout/IconCircleLabelList"/>
    <dgm:cxn modelId="{E1225017-E2C1-4B1C-AC86-2F6D6EB6EEE9}" type="presParOf" srcId="{A80B48E8-4DDC-40F3-97A2-EE50A655DAEF}" destId="{59B66B40-2F60-4DD1-BFC8-CD4FA3457A36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2D7E63B-F9D2-409B-8D86-49CF5C7ABF9C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643A72B-287C-4B91-8119-70FE73108584}">
      <dgm:prSet custT="1"/>
      <dgm:spPr/>
      <dgm:t>
        <a:bodyPr/>
        <a:lstStyle/>
        <a:p>
          <a:r>
            <a:rPr lang="es-ES" sz="1800" b="1" dirty="0"/>
            <a:t>Para la FIFA: </a:t>
          </a:r>
          <a:r>
            <a:rPr lang="es-ES" sz="1800" b="0" dirty="0"/>
            <a:t>cambiar las reglas según la legislación de la UE con un efecto global</a:t>
          </a:r>
          <a:endParaRPr lang="en-US" sz="1800" b="0" dirty="0"/>
        </a:p>
      </dgm:t>
    </dgm:pt>
    <dgm:pt modelId="{A2C0B37B-F713-41F7-91E9-936BF83A5CE2}" type="parTrans" cxnId="{8D125F7D-89D0-4303-A5B6-97E8F8E2574F}">
      <dgm:prSet/>
      <dgm:spPr/>
      <dgm:t>
        <a:bodyPr/>
        <a:lstStyle/>
        <a:p>
          <a:endParaRPr lang="en-US"/>
        </a:p>
      </dgm:t>
    </dgm:pt>
    <dgm:pt modelId="{AF93F69E-EAEF-43A7-A6FD-5C4A812F7968}" type="sibTrans" cxnId="{8D125F7D-89D0-4303-A5B6-97E8F8E2574F}">
      <dgm:prSet/>
      <dgm:spPr/>
      <dgm:t>
        <a:bodyPr/>
        <a:lstStyle/>
        <a:p>
          <a:endParaRPr lang="en-US"/>
        </a:p>
      </dgm:t>
    </dgm:pt>
    <dgm:pt modelId="{106B85BA-E7A2-4190-9E23-354D7909F438}">
      <dgm:prSet custT="1"/>
      <dgm:spPr/>
      <dgm:t>
        <a:bodyPr/>
        <a:lstStyle/>
        <a:p>
          <a:r>
            <a:rPr lang="es-ES" sz="1800" dirty="0"/>
            <a:t>Para </a:t>
          </a:r>
          <a:r>
            <a:rPr lang="es-ES" sz="1800" b="1" dirty="0"/>
            <a:t>FIFPRO – EUROLEAGUES - ECA – </a:t>
          </a:r>
          <a:r>
            <a:rPr lang="es-ES" sz="1800" b="1" i="1" dirty="0" err="1"/>
            <a:t>World</a:t>
          </a:r>
          <a:r>
            <a:rPr lang="es-ES" sz="1800" b="1" i="1" dirty="0"/>
            <a:t> Leagues </a:t>
          </a:r>
          <a:r>
            <a:rPr lang="es-ES" sz="1800" b="1" i="1" dirty="0" err="1"/>
            <a:t>Forum</a:t>
          </a:r>
          <a:r>
            <a:rPr lang="es-ES" sz="1800" dirty="0"/>
            <a:t>: </a:t>
          </a:r>
        </a:p>
        <a:p>
          <a:r>
            <a:rPr lang="es-ES" sz="1800" dirty="0"/>
            <a:t>¿</a:t>
          </a:r>
          <a:r>
            <a:rPr lang="es-ES" sz="1800" b="1" dirty="0"/>
            <a:t>Diálogo social?</a:t>
          </a:r>
          <a:endParaRPr lang="en-US" sz="1800" b="1" dirty="0"/>
        </a:p>
      </dgm:t>
    </dgm:pt>
    <dgm:pt modelId="{FF15CB15-80BC-47FB-B7AF-ADCCD43928A2}" type="parTrans" cxnId="{0F6E9D9B-1306-452A-BFDF-46D2EF1B575D}">
      <dgm:prSet/>
      <dgm:spPr/>
      <dgm:t>
        <a:bodyPr/>
        <a:lstStyle/>
        <a:p>
          <a:endParaRPr lang="en-US"/>
        </a:p>
      </dgm:t>
    </dgm:pt>
    <dgm:pt modelId="{F1DAE524-281C-4721-9AB1-9BE1B0B92689}" type="sibTrans" cxnId="{0F6E9D9B-1306-452A-BFDF-46D2EF1B575D}">
      <dgm:prSet/>
      <dgm:spPr/>
      <dgm:t>
        <a:bodyPr/>
        <a:lstStyle/>
        <a:p>
          <a:endParaRPr lang="en-US"/>
        </a:p>
      </dgm:t>
    </dgm:pt>
    <dgm:pt modelId="{69D7DBBB-8FD7-40A6-AAD9-E6E57E7F1A0C}">
      <dgm:prSet custT="1"/>
      <dgm:spPr/>
      <dgm:t>
        <a:bodyPr/>
        <a:lstStyle/>
        <a:p>
          <a:pPr algn="ctr"/>
          <a:r>
            <a:rPr lang="es-ES" sz="1800" dirty="0"/>
            <a:t>Para </a:t>
          </a:r>
          <a:r>
            <a:rPr lang="es-ES" sz="1800" b="1" dirty="0"/>
            <a:t>los CLUBES</a:t>
          </a:r>
          <a:r>
            <a:rPr lang="es-ES" sz="1800" dirty="0"/>
            <a:t>: más cautela a la hora de determinar  el valor de un jugador; los salarios e indemnización de transferencias</a:t>
          </a:r>
          <a:endParaRPr lang="en-US" sz="1800" dirty="0"/>
        </a:p>
      </dgm:t>
    </dgm:pt>
    <dgm:pt modelId="{F8E4AEFA-1137-4EBE-9590-76FE6F5E762F}" type="parTrans" cxnId="{4935131B-7DC4-4A86-AE97-32688D43DF0E}">
      <dgm:prSet/>
      <dgm:spPr/>
      <dgm:t>
        <a:bodyPr/>
        <a:lstStyle/>
        <a:p>
          <a:endParaRPr lang="en-US"/>
        </a:p>
      </dgm:t>
    </dgm:pt>
    <dgm:pt modelId="{DF75A56F-A116-4429-8974-31F6A3126D75}" type="sibTrans" cxnId="{4935131B-7DC4-4A86-AE97-32688D43DF0E}">
      <dgm:prSet/>
      <dgm:spPr/>
      <dgm:t>
        <a:bodyPr/>
        <a:lstStyle/>
        <a:p>
          <a:endParaRPr lang="en-US"/>
        </a:p>
      </dgm:t>
    </dgm:pt>
    <dgm:pt modelId="{B6F6A119-3B58-4B50-B8DA-90D2AA4A4DF4}">
      <dgm:prSet custT="1"/>
      <dgm:spPr/>
      <dgm:t>
        <a:bodyPr/>
        <a:lstStyle/>
        <a:p>
          <a:r>
            <a:rPr lang="es-ES" sz="1800" dirty="0"/>
            <a:t>Para los </a:t>
          </a:r>
          <a:r>
            <a:rPr lang="es-ES" sz="1800" b="1" dirty="0"/>
            <a:t>JUGADORES</a:t>
          </a:r>
          <a:r>
            <a:rPr lang="es-ES" sz="1800" dirty="0"/>
            <a:t>: ¿más libertad, contratos mas cortos y menos remuneración?</a:t>
          </a:r>
          <a:endParaRPr lang="en-US" sz="1800" dirty="0"/>
        </a:p>
      </dgm:t>
    </dgm:pt>
    <dgm:pt modelId="{C9E7D384-535E-4662-925F-28177FCC2042}" type="parTrans" cxnId="{DE25B48A-258F-4004-AF5A-EDFB3C73822F}">
      <dgm:prSet/>
      <dgm:spPr/>
      <dgm:t>
        <a:bodyPr/>
        <a:lstStyle/>
        <a:p>
          <a:endParaRPr lang="en-US"/>
        </a:p>
      </dgm:t>
    </dgm:pt>
    <dgm:pt modelId="{BC30D172-1A68-4C27-AB4E-9CC6EB166699}" type="sibTrans" cxnId="{DE25B48A-258F-4004-AF5A-EDFB3C73822F}">
      <dgm:prSet/>
      <dgm:spPr/>
      <dgm:t>
        <a:bodyPr/>
        <a:lstStyle/>
        <a:p>
          <a:endParaRPr lang="en-US"/>
        </a:p>
      </dgm:t>
    </dgm:pt>
    <dgm:pt modelId="{E2B04D08-565E-43F7-94CE-5844708801DB}">
      <dgm:prSet custT="1"/>
      <dgm:spPr/>
      <dgm:t>
        <a:bodyPr/>
        <a:lstStyle/>
        <a:p>
          <a:r>
            <a:rPr lang="en-GB" sz="1800" b="0" i="0" u="none" dirty="0"/>
            <a:t>Para </a:t>
          </a:r>
          <a:r>
            <a:rPr lang="en-GB" sz="1800" b="0" i="0" u="none" dirty="0" err="1"/>
            <a:t>los</a:t>
          </a:r>
          <a:r>
            <a:rPr lang="en-GB" sz="1800" b="0" i="0" u="none" dirty="0"/>
            <a:t> </a:t>
          </a:r>
          <a:r>
            <a:rPr lang="en-GB" sz="1800" b="1" i="0" u="none" dirty="0"/>
            <a:t>AGENTES</a:t>
          </a:r>
          <a:r>
            <a:rPr lang="en-GB" sz="1800" b="0" i="0" u="none" dirty="0"/>
            <a:t>: nada o </a:t>
          </a:r>
          <a:r>
            <a:rPr lang="en-GB" sz="1800" b="0" i="0" u="none" dirty="0" err="1"/>
            <a:t>casi</a:t>
          </a:r>
          <a:r>
            <a:rPr lang="en-GB" sz="1800" b="0" i="0" u="none" dirty="0"/>
            <a:t> nada</a:t>
          </a:r>
          <a:endParaRPr lang="en-US" sz="1800" dirty="0"/>
        </a:p>
      </dgm:t>
    </dgm:pt>
    <dgm:pt modelId="{DE07A87E-2D61-4692-9877-8FC206BBAF70}" type="parTrans" cxnId="{3B4A2CBB-EA23-4A95-8164-541505C3304C}">
      <dgm:prSet/>
      <dgm:spPr/>
      <dgm:t>
        <a:bodyPr/>
        <a:lstStyle/>
        <a:p>
          <a:endParaRPr lang="en-US"/>
        </a:p>
      </dgm:t>
    </dgm:pt>
    <dgm:pt modelId="{B64B83A0-C207-4349-864C-E26BF6AD391F}" type="sibTrans" cxnId="{3B4A2CBB-EA23-4A95-8164-541505C3304C}">
      <dgm:prSet/>
      <dgm:spPr/>
      <dgm:t>
        <a:bodyPr/>
        <a:lstStyle/>
        <a:p>
          <a:endParaRPr lang="en-US"/>
        </a:p>
      </dgm:t>
    </dgm:pt>
    <dgm:pt modelId="{6090040D-E863-42D6-B8CA-47C1DB09C576}">
      <dgm:prSet custT="1"/>
      <dgm:spPr/>
      <dgm:t>
        <a:bodyPr/>
        <a:lstStyle/>
        <a:p>
          <a:r>
            <a:rPr lang="es-ES" sz="1800" dirty="0"/>
            <a:t>Para los </a:t>
          </a:r>
          <a:r>
            <a:rPr lang="es-ES" sz="1800" b="1" dirty="0"/>
            <a:t>ABOGADOS</a:t>
          </a:r>
          <a:r>
            <a:rPr lang="es-ES" sz="1800" dirty="0"/>
            <a:t>: aún más atención a las cláusulas contractuales</a:t>
          </a:r>
          <a:endParaRPr lang="en-US" sz="1800" dirty="0"/>
        </a:p>
      </dgm:t>
    </dgm:pt>
    <dgm:pt modelId="{3B6C0AFB-B907-4356-8A58-BC88431082F6}" type="parTrans" cxnId="{95A2C94C-E9E7-4882-B657-141B5ADA1E2B}">
      <dgm:prSet/>
      <dgm:spPr/>
      <dgm:t>
        <a:bodyPr/>
        <a:lstStyle/>
        <a:p>
          <a:endParaRPr lang="en-US"/>
        </a:p>
      </dgm:t>
    </dgm:pt>
    <dgm:pt modelId="{19232C1A-8E50-4D4F-B3B9-24BA4F5F45C1}" type="sibTrans" cxnId="{95A2C94C-E9E7-4882-B657-141B5ADA1E2B}">
      <dgm:prSet/>
      <dgm:spPr/>
      <dgm:t>
        <a:bodyPr/>
        <a:lstStyle/>
        <a:p>
          <a:endParaRPr lang="en-US"/>
        </a:p>
      </dgm:t>
    </dgm:pt>
    <dgm:pt modelId="{F34DADB0-8BE9-9C49-BF38-1DADC34DB7AF}" type="pres">
      <dgm:prSet presAssocID="{42D7E63B-F9D2-409B-8D86-49CF5C7ABF9C}" presName="Name0" presStyleCnt="0">
        <dgm:presLayoutVars>
          <dgm:dir/>
          <dgm:resizeHandles val="exact"/>
        </dgm:presLayoutVars>
      </dgm:prSet>
      <dgm:spPr/>
    </dgm:pt>
    <dgm:pt modelId="{E38ED3A8-0EE5-AE4E-8940-85CDAA5A7CAB}" type="pres">
      <dgm:prSet presAssocID="{B643A72B-287C-4B91-8119-70FE73108584}" presName="node" presStyleLbl="node1" presStyleIdx="0" presStyleCnt="6" custScaleY="154790">
        <dgm:presLayoutVars>
          <dgm:bulletEnabled val="1"/>
        </dgm:presLayoutVars>
      </dgm:prSet>
      <dgm:spPr/>
    </dgm:pt>
    <dgm:pt modelId="{82F9A2F1-6F19-8248-8D01-44B43CE25D00}" type="pres">
      <dgm:prSet presAssocID="{AF93F69E-EAEF-43A7-A6FD-5C4A812F7968}" presName="sibTrans" presStyleLbl="sibTrans1D1" presStyleIdx="0" presStyleCnt="5"/>
      <dgm:spPr/>
    </dgm:pt>
    <dgm:pt modelId="{C6FA23FD-0A5C-4340-BD9A-5EA353603769}" type="pres">
      <dgm:prSet presAssocID="{AF93F69E-EAEF-43A7-A6FD-5C4A812F7968}" presName="connectorText" presStyleLbl="sibTrans1D1" presStyleIdx="0" presStyleCnt="5"/>
      <dgm:spPr/>
    </dgm:pt>
    <dgm:pt modelId="{183FE338-2F4B-6747-BBC4-A17675C301EA}" type="pres">
      <dgm:prSet presAssocID="{106B85BA-E7A2-4190-9E23-354D7909F438}" presName="node" presStyleLbl="node1" presStyleIdx="1" presStyleCnt="6" custAng="0" custScaleY="154790">
        <dgm:presLayoutVars>
          <dgm:bulletEnabled val="1"/>
        </dgm:presLayoutVars>
      </dgm:prSet>
      <dgm:spPr/>
    </dgm:pt>
    <dgm:pt modelId="{3F82E052-C9F0-0847-8497-78CC20C6FE01}" type="pres">
      <dgm:prSet presAssocID="{F1DAE524-281C-4721-9AB1-9BE1B0B92689}" presName="sibTrans" presStyleLbl="sibTrans1D1" presStyleIdx="1" presStyleCnt="5"/>
      <dgm:spPr/>
    </dgm:pt>
    <dgm:pt modelId="{6A8CB6E0-3A8B-3F42-8BB7-415BC0CF4A55}" type="pres">
      <dgm:prSet presAssocID="{F1DAE524-281C-4721-9AB1-9BE1B0B92689}" presName="connectorText" presStyleLbl="sibTrans1D1" presStyleIdx="1" presStyleCnt="5"/>
      <dgm:spPr/>
    </dgm:pt>
    <dgm:pt modelId="{77FD642A-69F7-9A42-925D-42DFA9290605}" type="pres">
      <dgm:prSet presAssocID="{69D7DBBB-8FD7-40A6-AAD9-E6E57E7F1A0C}" presName="node" presStyleLbl="node1" presStyleIdx="2" presStyleCnt="6" custScaleY="154790">
        <dgm:presLayoutVars>
          <dgm:bulletEnabled val="1"/>
        </dgm:presLayoutVars>
      </dgm:prSet>
      <dgm:spPr/>
    </dgm:pt>
    <dgm:pt modelId="{C04A48F4-01C2-184E-801F-AFE961A9207C}" type="pres">
      <dgm:prSet presAssocID="{DF75A56F-A116-4429-8974-31F6A3126D75}" presName="sibTrans" presStyleLbl="sibTrans1D1" presStyleIdx="2" presStyleCnt="5"/>
      <dgm:spPr/>
    </dgm:pt>
    <dgm:pt modelId="{02A220D5-425B-FF43-86A0-9E78AA77E783}" type="pres">
      <dgm:prSet presAssocID="{DF75A56F-A116-4429-8974-31F6A3126D75}" presName="connectorText" presStyleLbl="sibTrans1D1" presStyleIdx="2" presStyleCnt="5"/>
      <dgm:spPr/>
    </dgm:pt>
    <dgm:pt modelId="{017D3AE3-8F3A-C242-B925-B885460F7B8A}" type="pres">
      <dgm:prSet presAssocID="{B6F6A119-3B58-4B50-B8DA-90D2AA4A4DF4}" presName="node" presStyleLbl="node1" presStyleIdx="3" presStyleCnt="6">
        <dgm:presLayoutVars>
          <dgm:bulletEnabled val="1"/>
        </dgm:presLayoutVars>
      </dgm:prSet>
      <dgm:spPr/>
    </dgm:pt>
    <dgm:pt modelId="{5FF02355-E408-9746-9B5A-B756997E00F1}" type="pres">
      <dgm:prSet presAssocID="{BC30D172-1A68-4C27-AB4E-9CC6EB166699}" presName="sibTrans" presStyleLbl="sibTrans1D1" presStyleIdx="3" presStyleCnt="5"/>
      <dgm:spPr/>
    </dgm:pt>
    <dgm:pt modelId="{3AF35B5F-A62F-8A4F-A9A3-BBD58A0FE9AB}" type="pres">
      <dgm:prSet presAssocID="{BC30D172-1A68-4C27-AB4E-9CC6EB166699}" presName="connectorText" presStyleLbl="sibTrans1D1" presStyleIdx="3" presStyleCnt="5"/>
      <dgm:spPr/>
    </dgm:pt>
    <dgm:pt modelId="{00289DD7-9C45-AA4F-AC2B-0367BEAD9D1F}" type="pres">
      <dgm:prSet presAssocID="{E2B04D08-565E-43F7-94CE-5844708801DB}" presName="node" presStyleLbl="node1" presStyleIdx="4" presStyleCnt="6">
        <dgm:presLayoutVars>
          <dgm:bulletEnabled val="1"/>
        </dgm:presLayoutVars>
      </dgm:prSet>
      <dgm:spPr/>
    </dgm:pt>
    <dgm:pt modelId="{DE1D061F-F5AC-E74E-98DC-4005CC285E6A}" type="pres">
      <dgm:prSet presAssocID="{B64B83A0-C207-4349-864C-E26BF6AD391F}" presName="sibTrans" presStyleLbl="sibTrans1D1" presStyleIdx="4" presStyleCnt="5"/>
      <dgm:spPr/>
    </dgm:pt>
    <dgm:pt modelId="{492845A0-2B80-1046-9662-9ADE38BFCDE2}" type="pres">
      <dgm:prSet presAssocID="{B64B83A0-C207-4349-864C-E26BF6AD391F}" presName="connectorText" presStyleLbl="sibTrans1D1" presStyleIdx="4" presStyleCnt="5"/>
      <dgm:spPr/>
    </dgm:pt>
    <dgm:pt modelId="{BABD0CCB-AF75-EE43-A3C1-B1F69F30B06C}" type="pres">
      <dgm:prSet presAssocID="{6090040D-E863-42D6-B8CA-47C1DB09C576}" presName="node" presStyleLbl="node1" presStyleIdx="5" presStyleCnt="6">
        <dgm:presLayoutVars>
          <dgm:bulletEnabled val="1"/>
        </dgm:presLayoutVars>
      </dgm:prSet>
      <dgm:spPr/>
    </dgm:pt>
  </dgm:ptLst>
  <dgm:cxnLst>
    <dgm:cxn modelId="{212DAF03-1ADE-3F4B-B220-8497C3D3631D}" type="presOf" srcId="{B64B83A0-C207-4349-864C-E26BF6AD391F}" destId="{DE1D061F-F5AC-E74E-98DC-4005CC285E6A}" srcOrd="0" destOrd="0" presId="urn:microsoft.com/office/officeart/2016/7/layout/RepeatingBendingProcessNew"/>
    <dgm:cxn modelId="{5A99E705-6003-9349-89C6-8770641D310E}" type="presOf" srcId="{69D7DBBB-8FD7-40A6-AAD9-E6E57E7F1A0C}" destId="{77FD642A-69F7-9A42-925D-42DFA9290605}" srcOrd="0" destOrd="0" presId="urn:microsoft.com/office/officeart/2016/7/layout/RepeatingBendingProcessNew"/>
    <dgm:cxn modelId="{80356909-A88D-1D4C-A758-E24AE4EF988C}" type="presOf" srcId="{E2B04D08-565E-43F7-94CE-5844708801DB}" destId="{00289DD7-9C45-AA4F-AC2B-0367BEAD9D1F}" srcOrd="0" destOrd="0" presId="urn:microsoft.com/office/officeart/2016/7/layout/RepeatingBendingProcessNew"/>
    <dgm:cxn modelId="{4935131B-7DC4-4A86-AE97-32688D43DF0E}" srcId="{42D7E63B-F9D2-409B-8D86-49CF5C7ABF9C}" destId="{69D7DBBB-8FD7-40A6-AAD9-E6E57E7F1A0C}" srcOrd="2" destOrd="0" parTransId="{F8E4AEFA-1137-4EBE-9590-76FE6F5E762F}" sibTransId="{DF75A56F-A116-4429-8974-31F6A3126D75}"/>
    <dgm:cxn modelId="{9C144920-ACB5-D049-BC60-9BF554303EB9}" type="presOf" srcId="{BC30D172-1A68-4C27-AB4E-9CC6EB166699}" destId="{3AF35B5F-A62F-8A4F-A9A3-BBD58A0FE9AB}" srcOrd="1" destOrd="0" presId="urn:microsoft.com/office/officeart/2016/7/layout/RepeatingBendingProcessNew"/>
    <dgm:cxn modelId="{A6532E22-DB44-8E4F-AD39-2C64CFB1F2C2}" type="presOf" srcId="{106B85BA-E7A2-4190-9E23-354D7909F438}" destId="{183FE338-2F4B-6747-BBC4-A17675C301EA}" srcOrd="0" destOrd="0" presId="urn:microsoft.com/office/officeart/2016/7/layout/RepeatingBendingProcessNew"/>
    <dgm:cxn modelId="{BBA6AA34-E8CC-3B47-969D-BA221055CE0D}" type="presOf" srcId="{6090040D-E863-42D6-B8CA-47C1DB09C576}" destId="{BABD0CCB-AF75-EE43-A3C1-B1F69F30B06C}" srcOrd="0" destOrd="0" presId="urn:microsoft.com/office/officeart/2016/7/layout/RepeatingBendingProcessNew"/>
    <dgm:cxn modelId="{A372B538-81FB-5F43-87CF-E70B9FB71DB7}" type="presOf" srcId="{B643A72B-287C-4B91-8119-70FE73108584}" destId="{E38ED3A8-0EE5-AE4E-8940-85CDAA5A7CAB}" srcOrd="0" destOrd="0" presId="urn:microsoft.com/office/officeart/2016/7/layout/RepeatingBendingProcessNew"/>
    <dgm:cxn modelId="{779E3B5B-1A1A-5C4C-AC04-E9C8B40AF2AB}" type="presOf" srcId="{F1DAE524-281C-4721-9AB1-9BE1B0B92689}" destId="{3F82E052-C9F0-0847-8497-78CC20C6FE01}" srcOrd="0" destOrd="0" presId="urn:microsoft.com/office/officeart/2016/7/layout/RepeatingBendingProcessNew"/>
    <dgm:cxn modelId="{95A2C94C-E9E7-4882-B657-141B5ADA1E2B}" srcId="{42D7E63B-F9D2-409B-8D86-49CF5C7ABF9C}" destId="{6090040D-E863-42D6-B8CA-47C1DB09C576}" srcOrd="5" destOrd="0" parTransId="{3B6C0AFB-B907-4356-8A58-BC88431082F6}" sibTransId="{19232C1A-8E50-4D4F-B3B9-24BA4F5F45C1}"/>
    <dgm:cxn modelId="{E540EC74-9001-0C4A-8375-FDE0F1D920CA}" type="presOf" srcId="{B64B83A0-C207-4349-864C-E26BF6AD391F}" destId="{492845A0-2B80-1046-9662-9ADE38BFCDE2}" srcOrd="1" destOrd="0" presId="urn:microsoft.com/office/officeart/2016/7/layout/RepeatingBendingProcessNew"/>
    <dgm:cxn modelId="{E8DBCE7A-8C55-4F48-8C96-EFB5BC0D91EC}" type="presOf" srcId="{DF75A56F-A116-4429-8974-31F6A3126D75}" destId="{02A220D5-425B-FF43-86A0-9E78AA77E783}" srcOrd="1" destOrd="0" presId="urn:microsoft.com/office/officeart/2016/7/layout/RepeatingBendingProcessNew"/>
    <dgm:cxn modelId="{8D125F7D-89D0-4303-A5B6-97E8F8E2574F}" srcId="{42D7E63B-F9D2-409B-8D86-49CF5C7ABF9C}" destId="{B643A72B-287C-4B91-8119-70FE73108584}" srcOrd="0" destOrd="0" parTransId="{A2C0B37B-F713-41F7-91E9-936BF83A5CE2}" sibTransId="{AF93F69E-EAEF-43A7-A6FD-5C4A812F7968}"/>
    <dgm:cxn modelId="{5ECC2986-F751-4141-9D5F-2067E4BBC60E}" type="presOf" srcId="{42D7E63B-F9D2-409B-8D86-49CF5C7ABF9C}" destId="{F34DADB0-8BE9-9C49-BF38-1DADC34DB7AF}" srcOrd="0" destOrd="0" presId="urn:microsoft.com/office/officeart/2016/7/layout/RepeatingBendingProcessNew"/>
    <dgm:cxn modelId="{DE25B48A-258F-4004-AF5A-EDFB3C73822F}" srcId="{42D7E63B-F9D2-409B-8D86-49CF5C7ABF9C}" destId="{B6F6A119-3B58-4B50-B8DA-90D2AA4A4DF4}" srcOrd="3" destOrd="0" parTransId="{C9E7D384-535E-4662-925F-28177FCC2042}" sibTransId="{BC30D172-1A68-4C27-AB4E-9CC6EB166699}"/>
    <dgm:cxn modelId="{A912EB94-3AF0-9C4A-B37C-3A04CDD77500}" type="presOf" srcId="{DF75A56F-A116-4429-8974-31F6A3126D75}" destId="{C04A48F4-01C2-184E-801F-AFE961A9207C}" srcOrd="0" destOrd="0" presId="urn:microsoft.com/office/officeart/2016/7/layout/RepeatingBendingProcessNew"/>
    <dgm:cxn modelId="{0F6E9D9B-1306-452A-BFDF-46D2EF1B575D}" srcId="{42D7E63B-F9D2-409B-8D86-49CF5C7ABF9C}" destId="{106B85BA-E7A2-4190-9E23-354D7909F438}" srcOrd="1" destOrd="0" parTransId="{FF15CB15-80BC-47FB-B7AF-ADCCD43928A2}" sibTransId="{F1DAE524-281C-4721-9AB1-9BE1B0B92689}"/>
    <dgm:cxn modelId="{B4D829AA-CF87-8B48-B2DC-8105616BA39E}" type="presOf" srcId="{B6F6A119-3B58-4B50-B8DA-90D2AA4A4DF4}" destId="{017D3AE3-8F3A-C242-B925-B885460F7B8A}" srcOrd="0" destOrd="0" presId="urn:microsoft.com/office/officeart/2016/7/layout/RepeatingBendingProcessNew"/>
    <dgm:cxn modelId="{3B4A2CBB-EA23-4A95-8164-541505C3304C}" srcId="{42D7E63B-F9D2-409B-8D86-49CF5C7ABF9C}" destId="{E2B04D08-565E-43F7-94CE-5844708801DB}" srcOrd="4" destOrd="0" parTransId="{DE07A87E-2D61-4692-9877-8FC206BBAF70}" sibTransId="{B64B83A0-C207-4349-864C-E26BF6AD391F}"/>
    <dgm:cxn modelId="{A62F14BE-8213-C248-985F-F559F4FEB1D3}" type="presOf" srcId="{AF93F69E-EAEF-43A7-A6FD-5C4A812F7968}" destId="{82F9A2F1-6F19-8248-8D01-44B43CE25D00}" srcOrd="0" destOrd="0" presId="urn:microsoft.com/office/officeart/2016/7/layout/RepeatingBendingProcessNew"/>
    <dgm:cxn modelId="{3CADCED2-26F1-1B4C-8BBC-AA9152E3ADAB}" type="presOf" srcId="{AF93F69E-EAEF-43A7-A6FD-5C4A812F7968}" destId="{C6FA23FD-0A5C-4340-BD9A-5EA353603769}" srcOrd="1" destOrd="0" presId="urn:microsoft.com/office/officeart/2016/7/layout/RepeatingBendingProcessNew"/>
    <dgm:cxn modelId="{F7D2B6EA-E32E-8A48-8E56-5B0C19EC34EA}" type="presOf" srcId="{BC30D172-1A68-4C27-AB4E-9CC6EB166699}" destId="{5FF02355-E408-9746-9B5A-B756997E00F1}" srcOrd="0" destOrd="0" presId="urn:microsoft.com/office/officeart/2016/7/layout/RepeatingBendingProcessNew"/>
    <dgm:cxn modelId="{44BE59F5-E870-7B40-AE67-926297EFC7EA}" type="presOf" srcId="{F1DAE524-281C-4721-9AB1-9BE1B0B92689}" destId="{6A8CB6E0-3A8B-3F42-8BB7-415BC0CF4A55}" srcOrd="1" destOrd="0" presId="urn:microsoft.com/office/officeart/2016/7/layout/RepeatingBendingProcessNew"/>
    <dgm:cxn modelId="{2D9706D6-F754-EE46-A1AE-E4EFF8F23557}" type="presParOf" srcId="{F34DADB0-8BE9-9C49-BF38-1DADC34DB7AF}" destId="{E38ED3A8-0EE5-AE4E-8940-85CDAA5A7CAB}" srcOrd="0" destOrd="0" presId="urn:microsoft.com/office/officeart/2016/7/layout/RepeatingBendingProcessNew"/>
    <dgm:cxn modelId="{BD0E148C-E31C-D14E-8B5C-E08CED99A99D}" type="presParOf" srcId="{F34DADB0-8BE9-9C49-BF38-1DADC34DB7AF}" destId="{82F9A2F1-6F19-8248-8D01-44B43CE25D00}" srcOrd="1" destOrd="0" presId="urn:microsoft.com/office/officeart/2016/7/layout/RepeatingBendingProcessNew"/>
    <dgm:cxn modelId="{71FA78E0-CE95-BC44-AB8F-CC51E6A1A8D9}" type="presParOf" srcId="{82F9A2F1-6F19-8248-8D01-44B43CE25D00}" destId="{C6FA23FD-0A5C-4340-BD9A-5EA353603769}" srcOrd="0" destOrd="0" presId="urn:microsoft.com/office/officeart/2016/7/layout/RepeatingBendingProcessNew"/>
    <dgm:cxn modelId="{CA721EE4-F5DF-5046-A84F-C5BE91C9558F}" type="presParOf" srcId="{F34DADB0-8BE9-9C49-BF38-1DADC34DB7AF}" destId="{183FE338-2F4B-6747-BBC4-A17675C301EA}" srcOrd="2" destOrd="0" presId="urn:microsoft.com/office/officeart/2016/7/layout/RepeatingBendingProcessNew"/>
    <dgm:cxn modelId="{428A309D-0E11-2A47-A32F-8E314D3EA98E}" type="presParOf" srcId="{F34DADB0-8BE9-9C49-BF38-1DADC34DB7AF}" destId="{3F82E052-C9F0-0847-8497-78CC20C6FE01}" srcOrd="3" destOrd="0" presId="urn:microsoft.com/office/officeart/2016/7/layout/RepeatingBendingProcessNew"/>
    <dgm:cxn modelId="{3A667498-275E-0842-A409-A65027FA61C0}" type="presParOf" srcId="{3F82E052-C9F0-0847-8497-78CC20C6FE01}" destId="{6A8CB6E0-3A8B-3F42-8BB7-415BC0CF4A55}" srcOrd="0" destOrd="0" presId="urn:microsoft.com/office/officeart/2016/7/layout/RepeatingBendingProcessNew"/>
    <dgm:cxn modelId="{45723793-3019-DB4D-A436-1DF293D16CB2}" type="presParOf" srcId="{F34DADB0-8BE9-9C49-BF38-1DADC34DB7AF}" destId="{77FD642A-69F7-9A42-925D-42DFA9290605}" srcOrd="4" destOrd="0" presId="urn:microsoft.com/office/officeart/2016/7/layout/RepeatingBendingProcessNew"/>
    <dgm:cxn modelId="{B7DB4010-4F0E-5E4E-BFF2-06419D35B0CC}" type="presParOf" srcId="{F34DADB0-8BE9-9C49-BF38-1DADC34DB7AF}" destId="{C04A48F4-01C2-184E-801F-AFE961A9207C}" srcOrd="5" destOrd="0" presId="urn:microsoft.com/office/officeart/2016/7/layout/RepeatingBendingProcessNew"/>
    <dgm:cxn modelId="{606C35AF-E085-164A-88FE-CB074114044F}" type="presParOf" srcId="{C04A48F4-01C2-184E-801F-AFE961A9207C}" destId="{02A220D5-425B-FF43-86A0-9E78AA77E783}" srcOrd="0" destOrd="0" presId="urn:microsoft.com/office/officeart/2016/7/layout/RepeatingBendingProcessNew"/>
    <dgm:cxn modelId="{46907532-C166-CA42-8669-F759388BDEEF}" type="presParOf" srcId="{F34DADB0-8BE9-9C49-BF38-1DADC34DB7AF}" destId="{017D3AE3-8F3A-C242-B925-B885460F7B8A}" srcOrd="6" destOrd="0" presId="urn:microsoft.com/office/officeart/2016/7/layout/RepeatingBendingProcessNew"/>
    <dgm:cxn modelId="{306300F0-E51E-7540-A1DF-A3233CED73BF}" type="presParOf" srcId="{F34DADB0-8BE9-9C49-BF38-1DADC34DB7AF}" destId="{5FF02355-E408-9746-9B5A-B756997E00F1}" srcOrd="7" destOrd="0" presId="urn:microsoft.com/office/officeart/2016/7/layout/RepeatingBendingProcessNew"/>
    <dgm:cxn modelId="{0764E4D8-BD91-D84F-B597-7834122F8E36}" type="presParOf" srcId="{5FF02355-E408-9746-9B5A-B756997E00F1}" destId="{3AF35B5F-A62F-8A4F-A9A3-BBD58A0FE9AB}" srcOrd="0" destOrd="0" presId="urn:microsoft.com/office/officeart/2016/7/layout/RepeatingBendingProcessNew"/>
    <dgm:cxn modelId="{019F751F-2871-3E41-815E-2CF788009C44}" type="presParOf" srcId="{F34DADB0-8BE9-9C49-BF38-1DADC34DB7AF}" destId="{00289DD7-9C45-AA4F-AC2B-0367BEAD9D1F}" srcOrd="8" destOrd="0" presId="urn:microsoft.com/office/officeart/2016/7/layout/RepeatingBendingProcessNew"/>
    <dgm:cxn modelId="{E864628E-EAF7-A845-8F39-A0F559D24794}" type="presParOf" srcId="{F34DADB0-8BE9-9C49-BF38-1DADC34DB7AF}" destId="{DE1D061F-F5AC-E74E-98DC-4005CC285E6A}" srcOrd="9" destOrd="0" presId="urn:microsoft.com/office/officeart/2016/7/layout/RepeatingBendingProcessNew"/>
    <dgm:cxn modelId="{707438DD-B2A9-6449-BC98-2765DA505C84}" type="presParOf" srcId="{DE1D061F-F5AC-E74E-98DC-4005CC285E6A}" destId="{492845A0-2B80-1046-9662-9ADE38BFCDE2}" srcOrd="0" destOrd="0" presId="urn:microsoft.com/office/officeart/2016/7/layout/RepeatingBendingProcessNew"/>
    <dgm:cxn modelId="{0AD96F82-394F-B140-9867-F88C3FD3F06E}" type="presParOf" srcId="{F34DADB0-8BE9-9C49-BF38-1DADC34DB7AF}" destId="{BABD0CCB-AF75-EE43-A3C1-B1F69F30B06C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1E1F898-6CE5-48D3-828C-69180561CB20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397B973-EA64-4898-A0CB-52587E0C99E8}">
      <dgm:prSet/>
      <dgm:spPr/>
      <dgm:t>
        <a:bodyPr/>
        <a:lstStyle/>
        <a:p>
          <a:r>
            <a:rPr lang="de-DE" dirty="0" err="1"/>
            <a:t>Pensar</a:t>
          </a:r>
          <a:r>
            <a:rPr lang="de-DE" dirty="0"/>
            <a:t> </a:t>
          </a:r>
          <a:r>
            <a:rPr lang="de-DE" dirty="0" err="1"/>
            <a:t>fuera</a:t>
          </a:r>
          <a:r>
            <a:rPr lang="de-DE" dirty="0"/>
            <a:t> de los </a:t>
          </a:r>
          <a:r>
            <a:rPr lang="de-DE" dirty="0" err="1"/>
            <a:t>esquemas</a:t>
          </a:r>
          <a:r>
            <a:rPr lang="de-DE" dirty="0"/>
            <a:t> </a:t>
          </a:r>
          <a:r>
            <a:rPr lang="de-DE" dirty="0" err="1"/>
            <a:t>preestablecidos</a:t>
          </a:r>
          <a:r>
            <a:rPr lang="de-DE" dirty="0"/>
            <a:t> (Think out </a:t>
          </a:r>
          <a:r>
            <a:rPr lang="de-DE" dirty="0" err="1"/>
            <a:t>of</a:t>
          </a:r>
          <a:r>
            <a:rPr lang="de-DE" dirty="0"/>
            <a:t> </a:t>
          </a:r>
          <a:r>
            <a:rPr lang="de-DE" dirty="0" err="1"/>
            <a:t>the</a:t>
          </a:r>
          <a:r>
            <a:rPr lang="de-DE" dirty="0"/>
            <a:t> box!).</a:t>
          </a:r>
          <a:endParaRPr lang="en-US" dirty="0"/>
        </a:p>
      </dgm:t>
    </dgm:pt>
    <dgm:pt modelId="{772B631A-1952-4D9E-9FC6-A53372AA82AF}" type="parTrans" cxnId="{3AD2FB08-3AD1-4665-83B3-28968AD3BA15}">
      <dgm:prSet/>
      <dgm:spPr/>
      <dgm:t>
        <a:bodyPr/>
        <a:lstStyle/>
        <a:p>
          <a:endParaRPr lang="en-US"/>
        </a:p>
      </dgm:t>
    </dgm:pt>
    <dgm:pt modelId="{0F3C26B8-C7B3-4431-806D-B1E1CA1D54D5}" type="sibTrans" cxnId="{3AD2FB08-3AD1-4665-83B3-28968AD3BA15}">
      <dgm:prSet/>
      <dgm:spPr/>
      <dgm:t>
        <a:bodyPr/>
        <a:lstStyle/>
        <a:p>
          <a:endParaRPr lang="en-US"/>
        </a:p>
      </dgm:t>
    </dgm:pt>
    <dgm:pt modelId="{CF3E850D-A24C-49B0-A98E-7D0CED396CCA}">
      <dgm:prSet/>
      <dgm:spPr/>
      <dgm:t>
        <a:bodyPr/>
        <a:lstStyle/>
        <a:p>
          <a:r>
            <a:rPr lang="en-US" dirty="0" err="1"/>
            <a:t>Evolución</a:t>
          </a:r>
          <a:r>
            <a:rPr lang="en-US" dirty="0"/>
            <a:t> del </a:t>
          </a:r>
          <a:r>
            <a:rPr lang="en-US"/>
            <a:t>fútbol</a:t>
          </a:r>
          <a:r>
            <a:rPr lang="en-US" dirty="0"/>
            <a:t> y de las </a:t>
          </a:r>
          <a:r>
            <a:rPr lang="en-US" dirty="0" err="1"/>
            <a:t>reglas</a:t>
          </a:r>
          <a:r>
            <a:rPr lang="en-US" dirty="0"/>
            <a:t> </a:t>
          </a:r>
          <a:r>
            <a:rPr lang="en-US" dirty="0" err="1"/>
            <a:t>sobre</a:t>
          </a:r>
          <a:r>
            <a:rPr lang="en-US" dirty="0"/>
            <a:t> </a:t>
          </a:r>
          <a:r>
            <a:rPr lang="en-US" dirty="0" err="1"/>
            <a:t>el</a:t>
          </a:r>
          <a:r>
            <a:rPr lang="en-US" dirty="0"/>
            <a:t> </a:t>
          </a:r>
          <a:r>
            <a:rPr lang="en-US" dirty="0" err="1"/>
            <a:t>fútbol</a:t>
          </a:r>
          <a:endParaRPr lang="en-US" dirty="0"/>
        </a:p>
      </dgm:t>
    </dgm:pt>
    <dgm:pt modelId="{B1C5496E-12AA-4954-9227-95D198A7ED83}" type="parTrans" cxnId="{B0A13EEC-4033-46C5-876B-BCC603F63E09}">
      <dgm:prSet/>
      <dgm:spPr/>
      <dgm:t>
        <a:bodyPr/>
        <a:lstStyle/>
        <a:p>
          <a:endParaRPr lang="en-US"/>
        </a:p>
      </dgm:t>
    </dgm:pt>
    <dgm:pt modelId="{0050FBAE-0529-47F6-B479-F15B3922F8A0}" type="sibTrans" cxnId="{B0A13EEC-4033-46C5-876B-BCC603F63E09}">
      <dgm:prSet/>
      <dgm:spPr/>
      <dgm:t>
        <a:bodyPr/>
        <a:lstStyle/>
        <a:p>
          <a:endParaRPr lang="en-US"/>
        </a:p>
      </dgm:t>
    </dgm:pt>
    <dgm:pt modelId="{019A2AE2-B3A5-3F45-AEE6-5A7999748C62}">
      <dgm:prSet/>
      <dgm:spPr/>
      <dgm:t>
        <a:bodyPr/>
        <a:lstStyle/>
        <a:p>
          <a:r>
            <a:rPr lang="de-DE"/>
            <a:t>¡Reglas compartidas por todos darán credibilidad al sistema! </a:t>
          </a:r>
          <a:endParaRPr lang="en-US" dirty="0"/>
        </a:p>
      </dgm:t>
    </dgm:pt>
    <dgm:pt modelId="{A0F2B479-39C8-384D-968C-A5713959C905}" type="sibTrans" cxnId="{01615196-4885-D44E-B8FF-3CF5D80FBAA8}">
      <dgm:prSet/>
      <dgm:spPr/>
      <dgm:t>
        <a:bodyPr/>
        <a:lstStyle/>
        <a:p>
          <a:endParaRPr lang="en-GB"/>
        </a:p>
      </dgm:t>
    </dgm:pt>
    <dgm:pt modelId="{594C3AE9-B193-C047-A6DC-AAF5216DC9F6}" type="parTrans" cxnId="{01615196-4885-D44E-B8FF-3CF5D80FBAA8}">
      <dgm:prSet/>
      <dgm:spPr/>
      <dgm:t>
        <a:bodyPr/>
        <a:lstStyle/>
        <a:p>
          <a:endParaRPr lang="en-GB"/>
        </a:p>
      </dgm:t>
    </dgm:pt>
    <dgm:pt modelId="{48669BEC-EE0A-854B-B091-4D179D7A0E95}" type="pres">
      <dgm:prSet presAssocID="{01E1F898-6CE5-48D3-828C-69180561CB20}" presName="linear" presStyleCnt="0">
        <dgm:presLayoutVars>
          <dgm:animLvl val="lvl"/>
          <dgm:resizeHandles val="exact"/>
        </dgm:presLayoutVars>
      </dgm:prSet>
      <dgm:spPr/>
    </dgm:pt>
    <dgm:pt modelId="{07FF6A91-234E-5D47-8108-CE3E2EB81D31}" type="pres">
      <dgm:prSet presAssocID="{0397B973-EA64-4898-A0CB-52587E0C99E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B25A906-7CC3-8D47-ACD1-ABBE1C1DD489}" type="pres">
      <dgm:prSet presAssocID="{0F3C26B8-C7B3-4431-806D-B1E1CA1D54D5}" presName="spacer" presStyleCnt="0"/>
      <dgm:spPr/>
    </dgm:pt>
    <dgm:pt modelId="{EA686AE5-7297-2743-9D53-B23F23547AAA}" type="pres">
      <dgm:prSet presAssocID="{019A2AE2-B3A5-3F45-AEE6-5A7999748C6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AD6C798-DB0E-A948-9967-2D1D4EBAFF98}" type="pres">
      <dgm:prSet presAssocID="{A0F2B479-39C8-384D-968C-A5713959C905}" presName="spacer" presStyleCnt="0"/>
      <dgm:spPr/>
    </dgm:pt>
    <dgm:pt modelId="{54FFB93F-9FA8-CC41-B904-8DD091D273B5}" type="pres">
      <dgm:prSet presAssocID="{CF3E850D-A24C-49B0-A98E-7D0CED396CCA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3AD2FB08-3AD1-4665-83B3-28968AD3BA15}" srcId="{01E1F898-6CE5-48D3-828C-69180561CB20}" destId="{0397B973-EA64-4898-A0CB-52587E0C99E8}" srcOrd="0" destOrd="0" parTransId="{772B631A-1952-4D9E-9FC6-A53372AA82AF}" sibTransId="{0F3C26B8-C7B3-4431-806D-B1E1CA1D54D5}"/>
    <dgm:cxn modelId="{F8981751-61FD-B844-A07F-18A5C995E485}" type="presOf" srcId="{019A2AE2-B3A5-3F45-AEE6-5A7999748C62}" destId="{EA686AE5-7297-2743-9D53-B23F23547AAA}" srcOrd="0" destOrd="0" presId="urn:microsoft.com/office/officeart/2005/8/layout/vList2"/>
    <dgm:cxn modelId="{01615196-4885-D44E-B8FF-3CF5D80FBAA8}" srcId="{01E1F898-6CE5-48D3-828C-69180561CB20}" destId="{019A2AE2-B3A5-3F45-AEE6-5A7999748C62}" srcOrd="1" destOrd="0" parTransId="{594C3AE9-B193-C047-A6DC-AAF5216DC9F6}" sibTransId="{A0F2B479-39C8-384D-968C-A5713959C905}"/>
    <dgm:cxn modelId="{98762FAC-BCE3-8747-9E40-53645E563280}" type="presOf" srcId="{01E1F898-6CE5-48D3-828C-69180561CB20}" destId="{48669BEC-EE0A-854B-B091-4D179D7A0E95}" srcOrd="0" destOrd="0" presId="urn:microsoft.com/office/officeart/2005/8/layout/vList2"/>
    <dgm:cxn modelId="{789DFCAC-03A0-5249-9140-6E1E097F36F1}" type="presOf" srcId="{0397B973-EA64-4898-A0CB-52587E0C99E8}" destId="{07FF6A91-234E-5D47-8108-CE3E2EB81D31}" srcOrd="0" destOrd="0" presId="urn:microsoft.com/office/officeart/2005/8/layout/vList2"/>
    <dgm:cxn modelId="{229CF3D4-BCAB-0B4C-9D35-0980F4DA6A79}" type="presOf" srcId="{CF3E850D-A24C-49B0-A98E-7D0CED396CCA}" destId="{54FFB93F-9FA8-CC41-B904-8DD091D273B5}" srcOrd="0" destOrd="0" presId="urn:microsoft.com/office/officeart/2005/8/layout/vList2"/>
    <dgm:cxn modelId="{B0A13EEC-4033-46C5-876B-BCC603F63E09}" srcId="{01E1F898-6CE5-48D3-828C-69180561CB20}" destId="{CF3E850D-A24C-49B0-A98E-7D0CED396CCA}" srcOrd="2" destOrd="0" parTransId="{B1C5496E-12AA-4954-9227-95D198A7ED83}" sibTransId="{0050FBAE-0529-47F6-B479-F15B3922F8A0}"/>
    <dgm:cxn modelId="{6CE8DD38-086A-C247-9992-FCD9B61A1831}" type="presParOf" srcId="{48669BEC-EE0A-854B-B091-4D179D7A0E95}" destId="{07FF6A91-234E-5D47-8108-CE3E2EB81D31}" srcOrd="0" destOrd="0" presId="urn:microsoft.com/office/officeart/2005/8/layout/vList2"/>
    <dgm:cxn modelId="{57C37F3C-16C9-BB4A-B969-BA88E257A112}" type="presParOf" srcId="{48669BEC-EE0A-854B-B091-4D179D7A0E95}" destId="{9B25A906-7CC3-8D47-ACD1-ABBE1C1DD489}" srcOrd="1" destOrd="0" presId="urn:microsoft.com/office/officeart/2005/8/layout/vList2"/>
    <dgm:cxn modelId="{5AC6FA76-7035-854F-B3C4-694F5BF0A5B6}" type="presParOf" srcId="{48669BEC-EE0A-854B-B091-4D179D7A0E95}" destId="{EA686AE5-7297-2743-9D53-B23F23547AAA}" srcOrd="2" destOrd="0" presId="urn:microsoft.com/office/officeart/2005/8/layout/vList2"/>
    <dgm:cxn modelId="{6DF0DC76-66C7-2B40-8F6A-1F67F73B6535}" type="presParOf" srcId="{48669BEC-EE0A-854B-B091-4D179D7A0E95}" destId="{BAD6C798-DB0E-A948-9967-2D1D4EBAFF98}" srcOrd="3" destOrd="0" presId="urn:microsoft.com/office/officeart/2005/8/layout/vList2"/>
    <dgm:cxn modelId="{979DAAAC-2CFF-CC44-A67E-E00683BCD0D3}" type="presParOf" srcId="{48669BEC-EE0A-854B-B091-4D179D7A0E95}" destId="{54FFB93F-9FA8-CC41-B904-8DD091D273B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9AFFCD-68A6-4F2E-A857-07DF580A4D7C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DFACF7A-8388-4C51-AD00-CBF0A628E3B6}">
      <dgm:prSet/>
      <dgm:spPr/>
      <dgm:t>
        <a:bodyPr/>
        <a:lstStyle/>
        <a:p>
          <a:r>
            <a:rPr lang="it-IT" b="1" dirty="0"/>
            <a:t>«THE EU IS TRYING TO KILL FOOTBALL IN EUROPE!»</a:t>
          </a:r>
          <a:endParaRPr lang="en-US" dirty="0"/>
        </a:p>
      </dgm:t>
    </dgm:pt>
    <dgm:pt modelId="{579D38D4-33DD-4FC2-A79B-3443F9E0BE36}" type="parTrans" cxnId="{1640FC67-D1C3-4FC6-BF42-8C4A246B155F}">
      <dgm:prSet/>
      <dgm:spPr/>
      <dgm:t>
        <a:bodyPr/>
        <a:lstStyle/>
        <a:p>
          <a:endParaRPr lang="en-US"/>
        </a:p>
      </dgm:t>
    </dgm:pt>
    <dgm:pt modelId="{6FC7C7DF-EAD5-44CA-9B72-A502DEFA9E5C}" type="sibTrans" cxnId="{1640FC67-D1C3-4FC6-BF42-8C4A246B155F}">
      <dgm:prSet/>
      <dgm:spPr/>
      <dgm:t>
        <a:bodyPr/>
        <a:lstStyle/>
        <a:p>
          <a:endParaRPr lang="en-US"/>
        </a:p>
      </dgm:t>
    </dgm:pt>
    <dgm:pt modelId="{F50842DC-9107-480C-8F2B-DB9C36D2E266}">
      <dgm:prSet/>
      <dgm:spPr/>
      <dgm:t>
        <a:bodyPr/>
        <a:lstStyle/>
        <a:p>
          <a:r>
            <a:rPr lang="it-IT"/>
            <a:t>L. Johansson, antiguo Presidente UEFA</a:t>
          </a:r>
          <a:endParaRPr lang="en-US"/>
        </a:p>
      </dgm:t>
    </dgm:pt>
    <dgm:pt modelId="{06440032-DB3F-4BE1-81DF-EB2DF5BF9D06}" type="parTrans" cxnId="{2EDBA2D3-3A6B-435B-A6FC-146B4F04F021}">
      <dgm:prSet/>
      <dgm:spPr/>
      <dgm:t>
        <a:bodyPr/>
        <a:lstStyle/>
        <a:p>
          <a:endParaRPr lang="en-US"/>
        </a:p>
      </dgm:t>
    </dgm:pt>
    <dgm:pt modelId="{D3DE2E7C-E4F6-4DDB-B49E-E68282F95014}" type="sibTrans" cxnId="{2EDBA2D3-3A6B-435B-A6FC-146B4F04F021}">
      <dgm:prSet/>
      <dgm:spPr/>
      <dgm:t>
        <a:bodyPr/>
        <a:lstStyle/>
        <a:p>
          <a:endParaRPr lang="en-US"/>
        </a:p>
      </dgm:t>
    </dgm:pt>
    <dgm:pt modelId="{94DB4EA9-15BE-460F-8B5C-0CBA9615EFC9}">
      <dgm:prSet/>
      <dgm:spPr/>
      <dgm:t>
        <a:bodyPr/>
        <a:lstStyle/>
        <a:p>
          <a:r>
            <a:rPr lang="it-IT" b="1"/>
            <a:t>«Bosman is a decision taken by people that do not know anything about football»; </a:t>
          </a:r>
          <a:r>
            <a:rPr lang="it-IT"/>
            <a:t>	 </a:t>
          </a:r>
          <a:endParaRPr lang="en-US"/>
        </a:p>
      </dgm:t>
    </dgm:pt>
    <dgm:pt modelId="{1F9676DA-D110-42D1-885F-0F2C00051A4A}" type="parTrans" cxnId="{1AEA10D4-FFF7-4B67-B564-1D0D7ECDA348}">
      <dgm:prSet/>
      <dgm:spPr/>
      <dgm:t>
        <a:bodyPr/>
        <a:lstStyle/>
        <a:p>
          <a:endParaRPr lang="en-US"/>
        </a:p>
      </dgm:t>
    </dgm:pt>
    <dgm:pt modelId="{13A29ED9-A751-4EEF-9769-D5AFF5F21201}" type="sibTrans" cxnId="{1AEA10D4-FFF7-4B67-B564-1D0D7ECDA348}">
      <dgm:prSet/>
      <dgm:spPr/>
      <dgm:t>
        <a:bodyPr/>
        <a:lstStyle/>
        <a:p>
          <a:endParaRPr lang="en-US"/>
        </a:p>
      </dgm:t>
    </dgm:pt>
    <dgm:pt modelId="{C80D394D-3F94-4749-9419-0AA25B1EB45E}">
      <dgm:prSet/>
      <dgm:spPr/>
      <dgm:t>
        <a:bodyPr/>
        <a:lstStyle/>
        <a:p>
          <a:r>
            <a:rPr lang="it-IT" dirty="0"/>
            <a:t>G. Aigner, </a:t>
          </a:r>
          <a:r>
            <a:rPr lang="it-IT" dirty="0" err="1"/>
            <a:t>antiguo</a:t>
          </a:r>
          <a:r>
            <a:rPr lang="it-IT" dirty="0"/>
            <a:t> Secretario General Uefa: </a:t>
          </a:r>
          <a:endParaRPr lang="en-US" dirty="0"/>
        </a:p>
      </dgm:t>
    </dgm:pt>
    <dgm:pt modelId="{EA68A310-A493-449F-87AE-7562EE170B28}" type="parTrans" cxnId="{FEA6C0E4-53E5-440A-8A91-F9BD326F7EE5}">
      <dgm:prSet/>
      <dgm:spPr/>
      <dgm:t>
        <a:bodyPr/>
        <a:lstStyle/>
        <a:p>
          <a:endParaRPr lang="en-US"/>
        </a:p>
      </dgm:t>
    </dgm:pt>
    <dgm:pt modelId="{207C5E5A-0B91-4E71-93B9-D16EFB05BBD9}" type="sibTrans" cxnId="{FEA6C0E4-53E5-440A-8A91-F9BD326F7EE5}">
      <dgm:prSet/>
      <dgm:spPr/>
      <dgm:t>
        <a:bodyPr/>
        <a:lstStyle/>
        <a:p>
          <a:endParaRPr lang="en-US"/>
        </a:p>
      </dgm:t>
    </dgm:pt>
    <dgm:pt modelId="{07B2845C-8F4A-45FA-B0B0-6EE03941CB19}">
      <dgm:prSet/>
      <dgm:spPr/>
      <dgm:t>
        <a:bodyPr/>
        <a:lstStyle/>
        <a:p>
          <a:r>
            <a:rPr lang="it-IT" b="1"/>
            <a:t>«Uefa has to evolve, whether they like it or not. If they want war, then it will be war».</a:t>
          </a:r>
          <a:endParaRPr lang="en-US"/>
        </a:p>
      </dgm:t>
    </dgm:pt>
    <dgm:pt modelId="{CF306103-F141-4352-B7C1-A2446422A2F8}" type="parTrans" cxnId="{6E84182D-38FE-4B3F-BE89-3B6D64DE2F28}">
      <dgm:prSet/>
      <dgm:spPr/>
      <dgm:t>
        <a:bodyPr/>
        <a:lstStyle/>
        <a:p>
          <a:endParaRPr lang="en-US"/>
        </a:p>
      </dgm:t>
    </dgm:pt>
    <dgm:pt modelId="{D8B28C03-C0A6-4AE7-B55C-4D6F08578475}" type="sibTrans" cxnId="{6E84182D-38FE-4B3F-BE89-3B6D64DE2F28}">
      <dgm:prSet/>
      <dgm:spPr/>
      <dgm:t>
        <a:bodyPr/>
        <a:lstStyle/>
        <a:p>
          <a:endParaRPr lang="en-US"/>
        </a:p>
      </dgm:t>
    </dgm:pt>
    <dgm:pt modelId="{A9B4E5C3-1B2A-4A5F-A80C-082F8B5CF94D}">
      <dgm:prSet/>
      <dgm:spPr/>
      <dgm:t>
        <a:bodyPr/>
        <a:lstStyle/>
        <a:p>
          <a:r>
            <a:rPr lang="it-IT" dirty="0"/>
            <a:t>K. Van </a:t>
          </a:r>
          <a:r>
            <a:rPr lang="it-IT" dirty="0" err="1"/>
            <a:t>Miert</a:t>
          </a:r>
          <a:r>
            <a:rPr lang="it-IT" dirty="0"/>
            <a:t>, </a:t>
          </a:r>
          <a:r>
            <a:rPr lang="it-IT" dirty="0" err="1"/>
            <a:t>antiguo</a:t>
          </a:r>
          <a:r>
            <a:rPr lang="it-IT" dirty="0"/>
            <a:t> </a:t>
          </a:r>
          <a:r>
            <a:rPr lang="it-IT" dirty="0" err="1"/>
            <a:t>comisario</a:t>
          </a:r>
          <a:r>
            <a:rPr lang="it-IT" dirty="0"/>
            <a:t> europeo de la </a:t>
          </a:r>
          <a:r>
            <a:rPr lang="it-IT" dirty="0" err="1"/>
            <a:t>Competencia</a:t>
          </a:r>
          <a:endParaRPr lang="en-US" dirty="0"/>
        </a:p>
      </dgm:t>
    </dgm:pt>
    <dgm:pt modelId="{4E32860B-856D-49EE-84F6-6BBFF054016B}" type="parTrans" cxnId="{ECC7146B-C8D9-4173-98B6-C22CB26931EB}">
      <dgm:prSet/>
      <dgm:spPr/>
      <dgm:t>
        <a:bodyPr/>
        <a:lstStyle/>
        <a:p>
          <a:endParaRPr lang="en-US"/>
        </a:p>
      </dgm:t>
    </dgm:pt>
    <dgm:pt modelId="{92ED8F23-3F73-49D6-886E-1824BF7C34E8}" type="sibTrans" cxnId="{ECC7146B-C8D9-4173-98B6-C22CB26931EB}">
      <dgm:prSet/>
      <dgm:spPr/>
      <dgm:t>
        <a:bodyPr/>
        <a:lstStyle/>
        <a:p>
          <a:endParaRPr lang="en-US"/>
        </a:p>
      </dgm:t>
    </dgm:pt>
    <dgm:pt modelId="{74ED072E-4FB8-E54C-BB92-043218902D79}" type="pres">
      <dgm:prSet presAssocID="{969AFFCD-68A6-4F2E-A857-07DF580A4D7C}" presName="linear" presStyleCnt="0">
        <dgm:presLayoutVars>
          <dgm:animLvl val="lvl"/>
          <dgm:resizeHandles val="exact"/>
        </dgm:presLayoutVars>
      </dgm:prSet>
      <dgm:spPr/>
    </dgm:pt>
    <dgm:pt modelId="{AD2AF909-FFB9-5B42-931D-A322DABA00BD}" type="pres">
      <dgm:prSet presAssocID="{6DFACF7A-8388-4C51-AD00-CBF0A628E3B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6F13092-2D8B-3A41-ADCD-06E527C33A5F}" type="pres">
      <dgm:prSet presAssocID="{6DFACF7A-8388-4C51-AD00-CBF0A628E3B6}" presName="childText" presStyleLbl="revTx" presStyleIdx="0" presStyleCnt="3">
        <dgm:presLayoutVars>
          <dgm:bulletEnabled val="1"/>
        </dgm:presLayoutVars>
      </dgm:prSet>
      <dgm:spPr/>
    </dgm:pt>
    <dgm:pt modelId="{27A57B06-8A28-AC45-82E1-691144A57269}" type="pres">
      <dgm:prSet presAssocID="{94DB4EA9-15BE-460F-8B5C-0CBA9615EFC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CA82DCC-25D7-494B-8317-E9E541F91CF4}" type="pres">
      <dgm:prSet presAssocID="{94DB4EA9-15BE-460F-8B5C-0CBA9615EFC9}" presName="childText" presStyleLbl="revTx" presStyleIdx="1" presStyleCnt="3">
        <dgm:presLayoutVars>
          <dgm:bulletEnabled val="1"/>
        </dgm:presLayoutVars>
      </dgm:prSet>
      <dgm:spPr/>
    </dgm:pt>
    <dgm:pt modelId="{8E9EE772-5069-6C4C-A9E0-A461E1BBB029}" type="pres">
      <dgm:prSet presAssocID="{07B2845C-8F4A-45FA-B0B0-6EE03941CB19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27BC838B-1F9D-5F40-9271-3B368B821944}" type="pres">
      <dgm:prSet presAssocID="{07B2845C-8F4A-45FA-B0B0-6EE03941CB19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6E84182D-38FE-4B3F-BE89-3B6D64DE2F28}" srcId="{969AFFCD-68A6-4F2E-A857-07DF580A4D7C}" destId="{07B2845C-8F4A-45FA-B0B0-6EE03941CB19}" srcOrd="2" destOrd="0" parTransId="{CF306103-F141-4352-B7C1-A2446422A2F8}" sibTransId="{D8B28C03-C0A6-4AE7-B55C-4D6F08578475}"/>
    <dgm:cxn modelId="{DE49235B-9131-074D-B287-FC18E42099E7}" type="presOf" srcId="{F50842DC-9107-480C-8F2B-DB9C36D2E266}" destId="{86F13092-2D8B-3A41-ADCD-06E527C33A5F}" srcOrd="0" destOrd="0" presId="urn:microsoft.com/office/officeart/2005/8/layout/vList2"/>
    <dgm:cxn modelId="{1640FC67-D1C3-4FC6-BF42-8C4A246B155F}" srcId="{969AFFCD-68A6-4F2E-A857-07DF580A4D7C}" destId="{6DFACF7A-8388-4C51-AD00-CBF0A628E3B6}" srcOrd="0" destOrd="0" parTransId="{579D38D4-33DD-4FC2-A79B-3443F9E0BE36}" sibTransId="{6FC7C7DF-EAD5-44CA-9B72-A502DEFA9E5C}"/>
    <dgm:cxn modelId="{ECC7146B-C8D9-4173-98B6-C22CB26931EB}" srcId="{07B2845C-8F4A-45FA-B0B0-6EE03941CB19}" destId="{A9B4E5C3-1B2A-4A5F-A80C-082F8B5CF94D}" srcOrd="0" destOrd="0" parTransId="{4E32860B-856D-49EE-84F6-6BBFF054016B}" sibTransId="{92ED8F23-3F73-49D6-886E-1824BF7C34E8}"/>
    <dgm:cxn modelId="{8B3D397A-1935-A043-AA46-645089B3EC5C}" type="presOf" srcId="{969AFFCD-68A6-4F2E-A857-07DF580A4D7C}" destId="{74ED072E-4FB8-E54C-BB92-043218902D79}" srcOrd="0" destOrd="0" presId="urn:microsoft.com/office/officeart/2005/8/layout/vList2"/>
    <dgm:cxn modelId="{859055A1-40F6-8D48-B408-45C261B909C1}" type="presOf" srcId="{94DB4EA9-15BE-460F-8B5C-0CBA9615EFC9}" destId="{27A57B06-8A28-AC45-82E1-691144A57269}" srcOrd="0" destOrd="0" presId="urn:microsoft.com/office/officeart/2005/8/layout/vList2"/>
    <dgm:cxn modelId="{94B440B3-F3F2-2142-9BCD-E0AC4213794D}" type="presOf" srcId="{A9B4E5C3-1B2A-4A5F-A80C-082F8B5CF94D}" destId="{27BC838B-1F9D-5F40-9271-3B368B821944}" srcOrd="0" destOrd="0" presId="urn:microsoft.com/office/officeart/2005/8/layout/vList2"/>
    <dgm:cxn modelId="{2EDBA2D3-3A6B-435B-A6FC-146B4F04F021}" srcId="{6DFACF7A-8388-4C51-AD00-CBF0A628E3B6}" destId="{F50842DC-9107-480C-8F2B-DB9C36D2E266}" srcOrd="0" destOrd="0" parTransId="{06440032-DB3F-4BE1-81DF-EB2DF5BF9D06}" sibTransId="{D3DE2E7C-E4F6-4DDB-B49E-E68282F95014}"/>
    <dgm:cxn modelId="{1AEA10D4-FFF7-4B67-B564-1D0D7ECDA348}" srcId="{969AFFCD-68A6-4F2E-A857-07DF580A4D7C}" destId="{94DB4EA9-15BE-460F-8B5C-0CBA9615EFC9}" srcOrd="1" destOrd="0" parTransId="{1F9676DA-D110-42D1-885F-0F2C00051A4A}" sibTransId="{13A29ED9-A751-4EEF-9769-D5AFF5F21201}"/>
    <dgm:cxn modelId="{FEA6C0E4-53E5-440A-8A91-F9BD326F7EE5}" srcId="{94DB4EA9-15BE-460F-8B5C-0CBA9615EFC9}" destId="{C80D394D-3F94-4749-9419-0AA25B1EB45E}" srcOrd="0" destOrd="0" parTransId="{EA68A310-A493-449F-87AE-7562EE170B28}" sibTransId="{207C5E5A-0B91-4E71-93B9-D16EFB05BBD9}"/>
    <dgm:cxn modelId="{55F8FAF1-4A68-7E44-9E20-3438D66AF6D3}" type="presOf" srcId="{6DFACF7A-8388-4C51-AD00-CBF0A628E3B6}" destId="{AD2AF909-FFB9-5B42-931D-A322DABA00BD}" srcOrd="0" destOrd="0" presId="urn:microsoft.com/office/officeart/2005/8/layout/vList2"/>
    <dgm:cxn modelId="{F14A3DF9-EFB0-2240-9349-9C5CA1A47694}" type="presOf" srcId="{C80D394D-3F94-4749-9419-0AA25B1EB45E}" destId="{5CA82DCC-25D7-494B-8317-E9E541F91CF4}" srcOrd="0" destOrd="0" presId="urn:microsoft.com/office/officeart/2005/8/layout/vList2"/>
    <dgm:cxn modelId="{3D1E4CFC-BD4C-7B44-9C16-B14B51C19E93}" type="presOf" srcId="{07B2845C-8F4A-45FA-B0B0-6EE03941CB19}" destId="{8E9EE772-5069-6C4C-A9E0-A461E1BBB029}" srcOrd="0" destOrd="0" presId="urn:microsoft.com/office/officeart/2005/8/layout/vList2"/>
    <dgm:cxn modelId="{7E430336-3713-3040-A69E-985D7D7E0D66}" type="presParOf" srcId="{74ED072E-4FB8-E54C-BB92-043218902D79}" destId="{AD2AF909-FFB9-5B42-931D-A322DABA00BD}" srcOrd="0" destOrd="0" presId="urn:microsoft.com/office/officeart/2005/8/layout/vList2"/>
    <dgm:cxn modelId="{70175CFE-0B70-BF42-B8FF-7CC9B21CD2B3}" type="presParOf" srcId="{74ED072E-4FB8-E54C-BB92-043218902D79}" destId="{86F13092-2D8B-3A41-ADCD-06E527C33A5F}" srcOrd="1" destOrd="0" presId="urn:microsoft.com/office/officeart/2005/8/layout/vList2"/>
    <dgm:cxn modelId="{F4F63BFE-D29C-3C48-95C4-88E30FE8383D}" type="presParOf" srcId="{74ED072E-4FB8-E54C-BB92-043218902D79}" destId="{27A57B06-8A28-AC45-82E1-691144A57269}" srcOrd="2" destOrd="0" presId="urn:microsoft.com/office/officeart/2005/8/layout/vList2"/>
    <dgm:cxn modelId="{C42A96F9-983F-6B47-89B5-C1E0EE9DB62D}" type="presParOf" srcId="{74ED072E-4FB8-E54C-BB92-043218902D79}" destId="{5CA82DCC-25D7-494B-8317-E9E541F91CF4}" srcOrd="3" destOrd="0" presId="urn:microsoft.com/office/officeart/2005/8/layout/vList2"/>
    <dgm:cxn modelId="{C4FE8616-9EBD-964F-B72B-B9826D5B028B}" type="presParOf" srcId="{74ED072E-4FB8-E54C-BB92-043218902D79}" destId="{8E9EE772-5069-6C4C-A9E0-A461E1BBB029}" srcOrd="4" destOrd="0" presId="urn:microsoft.com/office/officeart/2005/8/layout/vList2"/>
    <dgm:cxn modelId="{43F1314E-7BA0-C142-A9A4-589023350480}" type="presParOf" srcId="{74ED072E-4FB8-E54C-BB92-043218902D79}" destId="{27BC838B-1F9D-5F40-9271-3B368B821944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AC93F1A-2543-402A-A95B-D3A5D700830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422B775-5C60-4ABE-AECA-6523E74BD1F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i="1" dirty="0"/>
            <a:t>4.1. La </a:t>
          </a:r>
          <a:r>
            <a:rPr lang="en-US" sz="1800" i="1" dirty="0" err="1"/>
            <a:t>especifidad</a:t>
          </a:r>
          <a:r>
            <a:rPr lang="en-US" sz="1800" i="1" dirty="0"/>
            <a:t> del </a:t>
          </a:r>
          <a:r>
            <a:rPr lang="en-US" sz="1800" i="1" dirty="0" err="1"/>
            <a:t>deporte</a:t>
          </a:r>
          <a:endParaRPr lang="en-US" sz="1800" i="1" dirty="0"/>
        </a:p>
        <a:p>
          <a:pPr>
            <a:lnSpc>
              <a:spcPct val="100000"/>
            </a:lnSpc>
          </a:pPr>
          <a:r>
            <a:rPr lang="en-GB" sz="2400" dirty="0"/>
            <a:t>La </a:t>
          </a:r>
          <a:r>
            <a:rPr lang="en-GB" sz="2400" dirty="0" err="1"/>
            <a:t>actividad</a:t>
          </a:r>
          <a:r>
            <a:rPr lang="en-GB" sz="2400" dirty="0"/>
            <a:t> </a:t>
          </a:r>
          <a:r>
            <a:rPr lang="en-GB" sz="2400" dirty="0" err="1"/>
            <a:t>deportiva</a:t>
          </a:r>
          <a:r>
            <a:rPr lang="en-GB" sz="2400" dirty="0"/>
            <a:t> </a:t>
          </a:r>
          <a:r>
            <a:rPr lang="en-GB" sz="2400" u="sng" dirty="0" err="1"/>
            <a:t>esta</a:t>
          </a:r>
          <a:r>
            <a:rPr lang="en-GB" sz="2400" u="sng" dirty="0"/>
            <a:t>́ </a:t>
          </a:r>
          <a:r>
            <a:rPr lang="en-GB" sz="2400" u="sng" dirty="0" err="1"/>
            <a:t>sujeta</a:t>
          </a:r>
          <a:r>
            <a:rPr lang="en-GB" sz="2400" u="sng" dirty="0"/>
            <a:t> a la </a:t>
          </a:r>
          <a:r>
            <a:rPr lang="en-GB" sz="2400" u="sng" dirty="0" err="1"/>
            <a:t>aplicación</a:t>
          </a:r>
          <a:r>
            <a:rPr lang="en-GB" sz="2400" u="sng" dirty="0"/>
            <a:t> de la </a:t>
          </a:r>
          <a:r>
            <a:rPr lang="en-GB" sz="2400" u="sng" dirty="0" err="1"/>
            <a:t>legislación</a:t>
          </a:r>
          <a:r>
            <a:rPr lang="en-GB" sz="2400" u="sng" dirty="0"/>
            <a:t> de la UE…</a:t>
          </a:r>
          <a:endParaRPr lang="en-US" sz="2400" u="sng" dirty="0"/>
        </a:p>
      </dgm:t>
    </dgm:pt>
    <dgm:pt modelId="{44CA0E4C-EA2A-482A-BE3C-14F4B4ECAF7F}" type="parTrans" cxnId="{70EBE242-1ABC-4CFC-A054-A57F55F677C0}">
      <dgm:prSet/>
      <dgm:spPr/>
      <dgm:t>
        <a:bodyPr/>
        <a:lstStyle/>
        <a:p>
          <a:endParaRPr lang="en-US"/>
        </a:p>
      </dgm:t>
    </dgm:pt>
    <dgm:pt modelId="{DE983CB6-6090-41C0-AB4F-EB81561FD36C}" type="sibTrans" cxnId="{70EBE242-1ABC-4CFC-A054-A57F55F677C0}">
      <dgm:prSet/>
      <dgm:spPr/>
      <dgm:t>
        <a:bodyPr/>
        <a:lstStyle/>
        <a:p>
          <a:endParaRPr lang="en-US"/>
        </a:p>
      </dgm:t>
    </dgm:pt>
    <dgm:pt modelId="{E3D34085-7217-4D22-8A82-13F902FAFF1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800" dirty="0"/>
            <a:t>La </a:t>
          </a:r>
          <a:r>
            <a:rPr lang="en-GB" sz="1800" dirty="0" err="1"/>
            <a:t>legislación</a:t>
          </a:r>
          <a:r>
            <a:rPr lang="en-GB" sz="1800" dirty="0"/>
            <a:t> </a:t>
          </a:r>
          <a:r>
            <a:rPr lang="en-GB" sz="1800" dirty="0" err="1"/>
            <a:t>en</a:t>
          </a:r>
          <a:r>
            <a:rPr lang="en-GB" sz="1800" dirty="0"/>
            <a:t> </a:t>
          </a:r>
          <a:r>
            <a:rPr lang="en-GB" sz="1800" dirty="0" err="1"/>
            <a:t>materia</a:t>
          </a:r>
          <a:r>
            <a:rPr lang="en-GB" sz="1800" dirty="0"/>
            <a:t> de </a:t>
          </a:r>
          <a:r>
            <a:rPr lang="en-GB" sz="1800" dirty="0" err="1"/>
            <a:t>competencia</a:t>
          </a:r>
          <a:r>
            <a:rPr lang="en-GB" sz="1800" dirty="0"/>
            <a:t> y las </a:t>
          </a:r>
          <a:r>
            <a:rPr lang="en-GB" sz="1800" dirty="0" err="1"/>
            <a:t>disposiciones</a:t>
          </a:r>
          <a:r>
            <a:rPr lang="en-GB" sz="1800" dirty="0"/>
            <a:t> </a:t>
          </a:r>
          <a:r>
            <a:rPr lang="en-GB" sz="1800" dirty="0" err="1"/>
            <a:t>sobre</a:t>
          </a:r>
          <a:r>
            <a:rPr lang="en-GB" sz="1800" dirty="0"/>
            <a:t> </a:t>
          </a:r>
          <a:r>
            <a:rPr lang="en-GB" sz="1800" dirty="0" err="1"/>
            <a:t>el</a:t>
          </a:r>
          <a:r>
            <a:rPr lang="en-GB" sz="1800" dirty="0"/>
            <a:t> mercado interior se </a:t>
          </a:r>
          <a:r>
            <a:rPr lang="en-GB" sz="1800" dirty="0" err="1"/>
            <a:t>aplican</a:t>
          </a:r>
          <a:r>
            <a:rPr lang="en-GB" sz="1800" dirty="0"/>
            <a:t> al </a:t>
          </a:r>
          <a:r>
            <a:rPr lang="en-GB" sz="1800" dirty="0" err="1"/>
            <a:t>deporte</a:t>
          </a:r>
          <a:r>
            <a:rPr lang="en-GB" sz="1800" dirty="0"/>
            <a:t> </a:t>
          </a:r>
          <a:r>
            <a:rPr lang="en-GB" sz="1800" dirty="0" err="1"/>
            <a:t>en</a:t>
          </a:r>
          <a:r>
            <a:rPr lang="en-GB" sz="1800" dirty="0"/>
            <a:t> la </a:t>
          </a:r>
          <a:r>
            <a:rPr lang="en-GB" sz="1800" dirty="0" err="1"/>
            <a:t>medida</a:t>
          </a:r>
          <a:r>
            <a:rPr lang="en-GB" sz="1800" dirty="0"/>
            <a:t> </a:t>
          </a:r>
          <a:r>
            <a:rPr lang="en-GB" sz="1800" dirty="0" err="1"/>
            <a:t>en</a:t>
          </a:r>
          <a:r>
            <a:rPr lang="en-GB" sz="1800" dirty="0"/>
            <a:t> que </a:t>
          </a:r>
          <a:r>
            <a:rPr lang="en-GB" sz="1800" dirty="0" err="1"/>
            <a:t>éste</a:t>
          </a:r>
          <a:r>
            <a:rPr lang="en-GB" sz="1800" dirty="0"/>
            <a:t> </a:t>
          </a:r>
          <a:r>
            <a:rPr lang="en-GB" sz="1800" dirty="0" err="1"/>
            <a:t>constituye</a:t>
          </a:r>
          <a:r>
            <a:rPr lang="en-GB" sz="1800" dirty="0"/>
            <a:t> </a:t>
          </a:r>
          <a:r>
            <a:rPr lang="en-GB" sz="1800" dirty="0" err="1"/>
            <a:t>una</a:t>
          </a:r>
          <a:r>
            <a:rPr lang="en-GB" sz="1800" dirty="0"/>
            <a:t> </a:t>
          </a:r>
          <a:r>
            <a:rPr lang="en-GB" sz="1800" dirty="0" err="1"/>
            <a:t>actividad</a:t>
          </a:r>
          <a:r>
            <a:rPr lang="en-GB" sz="1800" dirty="0"/>
            <a:t> </a:t>
          </a:r>
          <a:r>
            <a:rPr lang="en-GB" sz="1800" dirty="0" err="1"/>
            <a:t>económica</a:t>
          </a:r>
          <a:r>
            <a:rPr lang="en-GB" sz="1800" dirty="0"/>
            <a:t>. </a:t>
          </a:r>
          <a:endParaRPr lang="en-US" sz="1800" dirty="0"/>
        </a:p>
      </dgm:t>
    </dgm:pt>
    <dgm:pt modelId="{0EE870C8-C749-4591-B3B5-CD9C34810AD0}" type="parTrans" cxnId="{C3C74936-6E43-4F70-AFE5-9925FD5CD730}">
      <dgm:prSet/>
      <dgm:spPr/>
      <dgm:t>
        <a:bodyPr/>
        <a:lstStyle/>
        <a:p>
          <a:endParaRPr lang="en-US"/>
        </a:p>
      </dgm:t>
    </dgm:pt>
    <dgm:pt modelId="{C201DCAF-A742-44C5-982B-2F93077AB11F}" type="sibTrans" cxnId="{C3C74936-6E43-4F70-AFE5-9925FD5CD730}">
      <dgm:prSet/>
      <dgm:spPr/>
      <dgm:t>
        <a:bodyPr/>
        <a:lstStyle/>
        <a:p>
          <a:endParaRPr lang="en-US"/>
        </a:p>
      </dgm:t>
    </dgm:pt>
    <dgm:pt modelId="{631066E1-08C0-4DEA-84AE-0688A776446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600" dirty="0"/>
            <a:t>La </a:t>
          </a:r>
          <a:r>
            <a:rPr lang="en-GB" sz="1600" b="1" dirty="0"/>
            <a:t>«</a:t>
          </a:r>
          <a:r>
            <a:rPr lang="en-GB" sz="1600" b="1" dirty="0" err="1"/>
            <a:t>especificidad</a:t>
          </a:r>
          <a:r>
            <a:rPr lang="en-GB" sz="1600" b="1" dirty="0"/>
            <a:t> del </a:t>
          </a:r>
          <a:r>
            <a:rPr lang="en-GB" sz="1600" b="1" dirty="0" err="1"/>
            <a:t>deporte</a:t>
          </a:r>
          <a:r>
            <a:rPr lang="en-GB" sz="1600" b="1" dirty="0"/>
            <a:t>» = </a:t>
          </a:r>
          <a:r>
            <a:rPr lang="en-GB" sz="1600" b="1" dirty="0" err="1"/>
            <a:t>determinadas</a:t>
          </a:r>
          <a:r>
            <a:rPr lang="en-GB" sz="1600" b="1" dirty="0"/>
            <a:t> </a:t>
          </a:r>
          <a:r>
            <a:rPr lang="en-GB" sz="1600" b="1" dirty="0" err="1"/>
            <a:t>particularidades</a:t>
          </a:r>
          <a:r>
            <a:rPr lang="en-GB" sz="1600" b="1" dirty="0"/>
            <a:t>: </a:t>
          </a:r>
        </a:p>
        <a:p>
          <a:pPr>
            <a:lnSpc>
              <a:spcPct val="100000"/>
            </a:lnSpc>
          </a:pPr>
          <a:r>
            <a:rPr lang="en-GB" sz="1600" dirty="0" err="1"/>
            <a:t>límite</a:t>
          </a:r>
          <a:r>
            <a:rPr lang="en-GB" sz="1600" dirty="0"/>
            <a:t> </a:t>
          </a:r>
          <a:r>
            <a:rPr lang="en-GB" sz="1600" dirty="0" err="1"/>
            <a:t>en</a:t>
          </a:r>
          <a:r>
            <a:rPr lang="en-GB" sz="1600" dirty="0"/>
            <a:t> </a:t>
          </a:r>
          <a:r>
            <a:rPr lang="en-GB" sz="1600" dirty="0" err="1"/>
            <a:t>el</a:t>
          </a:r>
          <a:r>
            <a:rPr lang="en-GB" sz="1600" dirty="0"/>
            <a:t> </a:t>
          </a:r>
          <a:r>
            <a:rPr lang="en-GB" sz="1600" dirty="0" err="1"/>
            <a:t>número</a:t>
          </a:r>
          <a:r>
            <a:rPr lang="en-GB" sz="1600" dirty="0"/>
            <a:t> de </a:t>
          </a:r>
          <a:r>
            <a:rPr lang="en-GB" sz="1600" dirty="0" err="1"/>
            <a:t>los</a:t>
          </a:r>
          <a:r>
            <a:rPr lang="en-GB" sz="1600" dirty="0"/>
            <a:t> </a:t>
          </a:r>
          <a:r>
            <a:rPr lang="en-GB" sz="1600" dirty="0" err="1"/>
            <a:t>participantes</a:t>
          </a:r>
          <a:r>
            <a:rPr lang="en-GB" sz="1600" dirty="0"/>
            <a:t>, </a:t>
          </a:r>
          <a:r>
            <a:rPr lang="en-GB" sz="1600" dirty="0" err="1"/>
            <a:t>competiciones</a:t>
          </a:r>
          <a:r>
            <a:rPr lang="en-GB" sz="1600" dirty="0"/>
            <a:t> </a:t>
          </a:r>
          <a:r>
            <a:rPr lang="en-GB" sz="1600" dirty="0" err="1"/>
            <a:t>separadas</a:t>
          </a:r>
          <a:r>
            <a:rPr lang="en-GB" sz="1600" dirty="0"/>
            <a:t> para hombres y </a:t>
          </a:r>
          <a:r>
            <a:rPr lang="en-GB" sz="1600" dirty="0" err="1"/>
            <a:t>mujeres</a:t>
          </a:r>
          <a:r>
            <a:rPr lang="en-GB" sz="1600" dirty="0"/>
            <a:t>, </a:t>
          </a:r>
          <a:r>
            <a:rPr lang="en-GB" sz="1600" dirty="0" err="1"/>
            <a:t>autonomía</a:t>
          </a:r>
          <a:r>
            <a:rPr lang="en-GB" sz="1600" dirty="0"/>
            <a:t> y </a:t>
          </a:r>
          <a:r>
            <a:rPr lang="en-GB" sz="1600" dirty="0" err="1"/>
            <a:t>diversidad</a:t>
          </a:r>
          <a:r>
            <a:rPr lang="en-GB" sz="1600" dirty="0"/>
            <a:t> de las </a:t>
          </a:r>
          <a:r>
            <a:rPr lang="en-GB" sz="1600" dirty="0" err="1"/>
            <a:t>organizaciones</a:t>
          </a:r>
          <a:r>
            <a:rPr lang="en-GB" sz="1600" dirty="0"/>
            <a:t> </a:t>
          </a:r>
          <a:r>
            <a:rPr lang="en-GB" sz="1600" dirty="0" err="1"/>
            <a:t>deportivas</a:t>
          </a:r>
          <a:endParaRPr lang="en-GB" sz="1600" dirty="0"/>
        </a:p>
      </dgm:t>
    </dgm:pt>
    <dgm:pt modelId="{511ED502-E32C-4A5F-989E-F8009810E9BA}" type="parTrans" cxnId="{8EB0EC4C-FDFE-4A91-9397-3B853BA08028}">
      <dgm:prSet/>
      <dgm:spPr/>
      <dgm:t>
        <a:bodyPr/>
        <a:lstStyle/>
        <a:p>
          <a:endParaRPr lang="en-US"/>
        </a:p>
      </dgm:t>
    </dgm:pt>
    <dgm:pt modelId="{84356371-172B-4CD7-BEE8-C0CF1B2FD0A9}" type="sibTrans" cxnId="{8EB0EC4C-FDFE-4A91-9397-3B853BA08028}">
      <dgm:prSet/>
      <dgm:spPr/>
      <dgm:t>
        <a:bodyPr/>
        <a:lstStyle/>
        <a:p>
          <a:endParaRPr lang="en-US"/>
        </a:p>
      </dgm:t>
    </dgm:pt>
    <dgm:pt modelId="{3428908A-DAB0-46FD-AB2C-D2899103554D}" type="pres">
      <dgm:prSet presAssocID="{CAC93F1A-2543-402A-A95B-D3A5D700830F}" presName="root" presStyleCnt="0">
        <dgm:presLayoutVars>
          <dgm:dir/>
          <dgm:resizeHandles val="exact"/>
        </dgm:presLayoutVars>
      </dgm:prSet>
      <dgm:spPr/>
    </dgm:pt>
    <dgm:pt modelId="{696E9259-FA5F-45CF-B303-9313EED66FE0}" type="pres">
      <dgm:prSet presAssocID="{9422B775-5C60-4ABE-AECA-6523E74BD1F4}" presName="compNode" presStyleCnt="0"/>
      <dgm:spPr/>
    </dgm:pt>
    <dgm:pt modelId="{E5C87653-D447-4C4E-9DD7-54383B832CAE}" type="pres">
      <dgm:prSet presAssocID="{9422B775-5C60-4ABE-AECA-6523E74BD1F4}" presName="bgRect" presStyleLbl="bgShp" presStyleIdx="0" presStyleCnt="3"/>
      <dgm:spPr/>
    </dgm:pt>
    <dgm:pt modelId="{3C0B24A5-D77E-4328-BF2E-A9CC59A1AC80}" type="pres">
      <dgm:prSet presAssocID="{9422B775-5C60-4ABE-AECA-6523E74BD1F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ricket"/>
        </a:ext>
      </dgm:extLst>
    </dgm:pt>
    <dgm:pt modelId="{C3D952C5-12E4-455C-8DED-C06393E51245}" type="pres">
      <dgm:prSet presAssocID="{9422B775-5C60-4ABE-AECA-6523E74BD1F4}" presName="spaceRect" presStyleCnt="0"/>
      <dgm:spPr/>
    </dgm:pt>
    <dgm:pt modelId="{BA682034-8766-4922-9017-316BC9C60635}" type="pres">
      <dgm:prSet presAssocID="{9422B775-5C60-4ABE-AECA-6523E74BD1F4}" presName="parTx" presStyleLbl="revTx" presStyleIdx="0" presStyleCnt="3">
        <dgm:presLayoutVars>
          <dgm:chMax val="0"/>
          <dgm:chPref val="0"/>
        </dgm:presLayoutVars>
      </dgm:prSet>
      <dgm:spPr/>
    </dgm:pt>
    <dgm:pt modelId="{22ED15B9-4254-46FD-9CFA-50A330AB8C58}" type="pres">
      <dgm:prSet presAssocID="{DE983CB6-6090-41C0-AB4F-EB81561FD36C}" presName="sibTrans" presStyleCnt="0"/>
      <dgm:spPr/>
    </dgm:pt>
    <dgm:pt modelId="{CECBA6FB-0097-4117-8979-CA222869E5BC}" type="pres">
      <dgm:prSet presAssocID="{E3D34085-7217-4D22-8A82-13F902FAFF15}" presName="compNode" presStyleCnt="0"/>
      <dgm:spPr/>
    </dgm:pt>
    <dgm:pt modelId="{9918E1FF-BC71-4166-94D3-277332BAC251}" type="pres">
      <dgm:prSet presAssocID="{E3D34085-7217-4D22-8A82-13F902FAFF15}" presName="bgRect" presStyleLbl="bgShp" presStyleIdx="1" presStyleCnt="3"/>
      <dgm:spPr/>
    </dgm:pt>
    <dgm:pt modelId="{6F9D7DC1-A495-4579-A93D-59A4DEE223FA}" type="pres">
      <dgm:prSet presAssocID="{E3D34085-7217-4D22-8A82-13F902FAFF1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otball"/>
        </a:ext>
      </dgm:extLst>
    </dgm:pt>
    <dgm:pt modelId="{F2961A61-8D1F-4494-A798-42854F8CBCA4}" type="pres">
      <dgm:prSet presAssocID="{E3D34085-7217-4D22-8A82-13F902FAFF15}" presName="spaceRect" presStyleCnt="0"/>
      <dgm:spPr/>
    </dgm:pt>
    <dgm:pt modelId="{60AF8B36-C039-4FD8-9FC6-62DCBCE42C3E}" type="pres">
      <dgm:prSet presAssocID="{E3D34085-7217-4D22-8A82-13F902FAFF15}" presName="parTx" presStyleLbl="revTx" presStyleIdx="1" presStyleCnt="3">
        <dgm:presLayoutVars>
          <dgm:chMax val="0"/>
          <dgm:chPref val="0"/>
        </dgm:presLayoutVars>
      </dgm:prSet>
      <dgm:spPr/>
    </dgm:pt>
    <dgm:pt modelId="{D44F5049-50F3-4205-9A9B-5D647E751A75}" type="pres">
      <dgm:prSet presAssocID="{C201DCAF-A742-44C5-982B-2F93077AB11F}" presName="sibTrans" presStyleCnt="0"/>
      <dgm:spPr/>
    </dgm:pt>
    <dgm:pt modelId="{537F905A-8C29-4DA6-A755-8B45DE293881}" type="pres">
      <dgm:prSet presAssocID="{631066E1-08C0-4DEA-84AE-0688A7764462}" presName="compNode" presStyleCnt="0"/>
      <dgm:spPr/>
    </dgm:pt>
    <dgm:pt modelId="{2BB5BB10-D295-408E-99A5-8D2F21FB90D4}" type="pres">
      <dgm:prSet presAssocID="{631066E1-08C0-4DEA-84AE-0688A7764462}" presName="bgRect" presStyleLbl="bgShp" presStyleIdx="2" presStyleCnt="3"/>
      <dgm:spPr/>
    </dgm:pt>
    <dgm:pt modelId="{103249A8-E014-4719-8B6B-E405A94940B8}" type="pres">
      <dgm:prSet presAssocID="{631066E1-08C0-4DEA-84AE-0688A776446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seball"/>
        </a:ext>
      </dgm:extLst>
    </dgm:pt>
    <dgm:pt modelId="{A46DC3FF-5DD1-4E59-A04F-31155B97EAED}" type="pres">
      <dgm:prSet presAssocID="{631066E1-08C0-4DEA-84AE-0688A7764462}" presName="spaceRect" presStyleCnt="0"/>
      <dgm:spPr/>
    </dgm:pt>
    <dgm:pt modelId="{DD93BE5A-31D2-438B-8C83-C883B819DB37}" type="pres">
      <dgm:prSet presAssocID="{631066E1-08C0-4DEA-84AE-0688A7764462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C3C74936-6E43-4F70-AFE5-9925FD5CD730}" srcId="{CAC93F1A-2543-402A-A95B-D3A5D700830F}" destId="{E3D34085-7217-4D22-8A82-13F902FAFF15}" srcOrd="1" destOrd="0" parTransId="{0EE870C8-C749-4591-B3B5-CD9C34810AD0}" sibTransId="{C201DCAF-A742-44C5-982B-2F93077AB11F}"/>
    <dgm:cxn modelId="{70EBE242-1ABC-4CFC-A054-A57F55F677C0}" srcId="{CAC93F1A-2543-402A-A95B-D3A5D700830F}" destId="{9422B775-5C60-4ABE-AECA-6523E74BD1F4}" srcOrd="0" destOrd="0" parTransId="{44CA0E4C-EA2A-482A-BE3C-14F4B4ECAF7F}" sibTransId="{DE983CB6-6090-41C0-AB4F-EB81561FD36C}"/>
    <dgm:cxn modelId="{D4520B65-A226-A84C-AEAD-8F82FF48E40C}" type="presOf" srcId="{9422B775-5C60-4ABE-AECA-6523E74BD1F4}" destId="{BA682034-8766-4922-9017-316BC9C60635}" srcOrd="0" destOrd="0" presId="urn:microsoft.com/office/officeart/2018/2/layout/IconVerticalSolidList"/>
    <dgm:cxn modelId="{8E90CF48-642A-1044-A701-80919631399B}" type="presOf" srcId="{E3D34085-7217-4D22-8A82-13F902FAFF15}" destId="{60AF8B36-C039-4FD8-9FC6-62DCBCE42C3E}" srcOrd="0" destOrd="0" presId="urn:microsoft.com/office/officeart/2018/2/layout/IconVerticalSolidList"/>
    <dgm:cxn modelId="{8EB0EC4C-FDFE-4A91-9397-3B853BA08028}" srcId="{CAC93F1A-2543-402A-A95B-D3A5D700830F}" destId="{631066E1-08C0-4DEA-84AE-0688A7764462}" srcOrd="2" destOrd="0" parTransId="{511ED502-E32C-4A5F-989E-F8009810E9BA}" sibTransId="{84356371-172B-4CD7-BEE8-C0CF1B2FD0A9}"/>
    <dgm:cxn modelId="{991EF998-29BC-264E-A3CF-6890979D29A9}" type="presOf" srcId="{CAC93F1A-2543-402A-A95B-D3A5D700830F}" destId="{3428908A-DAB0-46FD-AB2C-D2899103554D}" srcOrd="0" destOrd="0" presId="urn:microsoft.com/office/officeart/2018/2/layout/IconVerticalSolidList"/>
    <dgm:cxn modelId="{955F99B8-D702-3242-8FC9-84FA5393A744}" type="presOf" srcId="{631066E1-08C0-4DEA-84AE-0688A7764462}" destId="{DD93BE5A-31D2-438B-8C83-C883B819DB37}" srcOrd="0" destOrd="0" presId="urn:microsoft.com/office/officeart/2018/2/layout/IconVerticalSolidList"/>
    <dgm:cxn modelId="{4B21FC79-539B-F046-AB45-BD766D9E4C93}" type="presParOf" srcId="{3428908A-DAB0-46FD-AB2C-D2899103554D}" destId="{696E9259-FA5F-45CF-B303-9313EED66FE0}" srcOrd="0" destOrd="0" presId="urn:microsoft.com/office/officeart/2018/2/layout/IconVerticalSolidList"/>
    <dgm:cxn modelId="{A51C0476-05F3-5447-8876-AF263E622D93}" type="presParOf" srcId="{696E9259-FA5F-45CF-B303-9313EED66FE0}" destId="{E5C87653-D447-4C4E-9DD7-54383B832CAE}" srcOrd="0" destOrd="0" presId="urn:microsoft.com/office/officeart/2018/2/layout/IconVerticalSolidList"/>
    <dgm:cxn modelId="{872921BB-5EBE-6B41-8E20-228EFEF5E0CC}" type="presParOf" srcId="{696E9259-FA5F-45CF-B303-9313EED66FE0}" destId="{3C0B24A5-D77E-4328-BF2E-A9CC59A1AC80}" srcOrd="1" destOrd="0" presId="urn:microsoft.com/office/officeart/2018/2/layout/IconVerticalSolidList"/>
    <dgm:cxn modelId="{4605C0FC-8009-294E-906D-6880CA44A60A}" type="presParOf" srcId="{696E9259-FA5F-45CF-B303-9313EED66FE0}" destId="{C3D952C5-12E4-455C-8DED-C06393E51245}" srcOrd="2" destOrd="0" presId="urn:microsoft.com/office/officeart/2018/2/layout/IconVerticalSolidList"/>
    <dgm:cxn modelId="{A90AACEA-3710-8749-B959-9EC0C706061A}" type="presParOf" srcId="{696E9259-FA5F-45CF-B303-9313EED66FE0}" destId="{BA682034-8766-4922-9017-316BC9C60635}" srcOrd="3" destOrd="0" presId="urn:microsoft.com/office/officeart/2018/2/layout/IconVerticalSolidList"/>
    <dgm:cxn modelId="{7B39BDB5-C01B-E244-9975-E820B728F1FB}" type="presParOf" srcId="{3428908A-DAB0-46FD-AB2C-D2899103554D}" destId="{22ED15B9-4254-46FD-9CFA-50A330AB8C58}" srcOrd="1" destOrd="0" presId="urn:microsoft.com/office/officeart/2018/2/layout/IconVerticalSolidList"/>
    <dgm:cxn modelId="{81EAB73F-2FAF-394D-B4BC-CBDDF896793E}" type="presParOf" srcId="{3428908A-DAB0-46FD-AB2C-D2899103554D}" destId="{CECBA6FB-0097-4117-8979-CA222869E5BC}" srcOrd="2" destOrd="0" presId="urn:microsoft.com/office/officeart/2018/2/layout/IconVerticalSolidList"/>
    <dgm:cxn modelId="{E5F12900-EB4C-D04E-9EF1-9450330D1C4F}" type="presParOf" srcId="{CECBA6FB-0097-4117-8979-CA222869E5BC}" destId="{9918E1FF-BC71-4166-94D3-277332BAC251}" srcOrd="0" destOrd="0" presId="urn:microsoft.com/office/officeart/2018/2/layout/IconVerticalSolidList"/>
    <dgm:cxn modelId="{16B6F5F8-6559-4141-8639-D5D0485C140C}" type="presParOf" srcId="{CECBA6FB-0097-4117-8979-CA222869E5BC}" destId="{6F9D7DC1-A495-4579-A93D-59A4DEE223FA}" srcOrd="1" destOrd="0" presId="urn:microsoft.com/office/officeart/2018/2/layout/IconVerticalSolidList"/>
    <dgm:cxn modelId="{2BA1B685-ABFE-DF49-A745-B5BD7D26C592}" type="presParOf" srcId="{CECBA6FB-0097-4117-8979-CA222869E5BC}" destId="{F2961A61-8D1F-4494-A798-42854F8CBCA4}" srcOrd="2" destOrd="0" presId="urn:microsoft.com/office/officeart/2018/2/layout/IconVerticalSolidList"/>
    <dgm:cxn modelId="{2825652E-6F1A-6C4C-9BB4-0B324763C239}" type="presParOf" srcId="{CECBA6FB-0097-4117-8979-CA222869E5BC}" destId="{60AF8B36-C039-4FD8-9FC6-62DCBCE42C3E}" srcOrd="3" destOrd="0" presId="urn:microsoft.com/office/officeart/2018/2/layout/IconVerticalSolidList"/>
    <dgm:cxn modelId="{A5DF0C23-5AC8-CE45-B4DC-D6FF820248C6}" type="presParOf" srcId="{3428908A-DAB0-46FD-AB2C-D2899103554D}" destId="{D44F5049-50F3-4205-9A9B-5D647E751A75}" srcOrd="3" destOrd="0" presId="urn:microsoft.com/office/officeart/2018/2/layout/IconVerticalSolidList"/>
    <dgm:cxn modelId="{BD0235A0-120A-394C-830D-F54EB521BF16}" type="presParOf" srcId="{3428908A-DAB0-46FD-AB2C-D2899103554D}" destId="{537F905A-8C29-4DA6-A755-8B45DE293881}" srcOrd="4" destOrd="0" presId="urn:microsoft.com/office/officeart/2018/2/layout/IconVerticalSolidList"/>
    <dgm:cxn modelId="{900F489E-3B66-C046-A281-FDB5AA365674}" type="presParOf" srcId="{537F905A-8C29-4DA6-A755-8B45DE293881}" destId="{2BB5BB10-D295-408E-99A5-8D2F21FB90D4}" srcOrd="0" destOrd="0" presId="urn:microsoft.com/office/officeart/2018/2/layout/IconVerticalSolidList"/>
    <dgm:cxn modelId="{E786CBAF-1FD1-2D46-8522-1A7B95EAFDB8}" type="presParOf" srcId="{537F905A-8C29-4DA6-A755-8B45DE293881}" destId="{103249A8-E014-4719-8B6B-E405A94940B8}" srcOrd="1" destOrd="0" presId="urn:microsoft.com/office/officeart/2018/2/layout/IconVerticalSolidList"/>
    <dgm:cxn modelId="{4F8A98CD-F7F7-054E-AC19-2AB0C16CBAD5}" type="presParOf" srcId="{537F905A-8C29-4DA6-A755-8B45DE293881}" destId="{A46DC3FF-5DD1-4E59-A04F-31155B97EAED}" srcOrd="2" destOrd="0" presId="urn:microsoft.com/office/officeart/2018/2/layout/IconVerticalSolidList"/>
    <dgm:cxn modelId="{313E844D-28FF-6C4D-A5F1-58BA0420F4C1}" type="presParOf" srcId="{537F905A-8C29-4DA6-A755-8B45DE293881}" destId="{DD93BE5A-31D2-438B-8C83-C883B819DB3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631EA5D-BC0C-425F-ABEB-9EF76D33697D}" type="doc">
      <dgm:prSet loTypeId="urn:microsoft.com/office/officeart/2017/3/layout/DropPinTimeline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A936B67-285B-4C5B-9B3F-C8FAD363B686}">
      <dgm:prSet/>
      <dgm:spPr/>
      <dgm:t>
        <a:bodyPr/>
        <a:lstStyle/>
        <a:p>
          <a:pPr>
            <a:defRPr b="1"/>
          </a:pPr>
          <a:r>
            <a:rPr lang="en-US" dirty="0"/>
            <a:t>Agosto de 2013</a:t>
          </a:r>
        </a:p>
      </dgm:t>
    </dgm:pt>
    <dgm:pt modelId="{2482FC4D-9663-4CBB-87EC-A55625D50C18}" type="parTrans" cxnId="{17EF7BD0-08C8-40AB-B0E1-5092661667A9}">
      <dgm:prSet/>
      <dgm:spPr/>
      <dgm:t>
        <a:bodyPr/>
        <a:lstStyle/>
        <a:p>
          <a:endParaRPr lang="en-US"/>
        </a:p>
      </dgm:t>
    </dgm:pt>
    <dgm:pt modelId="{3807BD3A-D274-4B93-B083-3BA969323274}" type="sibTrans" cxnId="{17EF7BD0-08C8-40AB-B0E1-5092661667A9}">
      <dgm:prSet/>
      <dgm:spPr/>
      <dgm:t>
        <a:bodyPr/>
        <a:lstStyle/>
        <a:p>
          <a:endParaRPr lang="en-US"/>
        </a:p>
      </dgm:t>
    </dgm:pt>
    <dgm:pt modelId="{5151DC49-E988-495C-B12A-0CC11064E532}">
      <dgm:prSet custT="1"/>
      <dgm:spPr/>
      <dgm:t>
        <a:bodyPr/>
        <a:lstStyle/>
        <a:p>
          <a:r>
            <a:rPr lang="en-US" sz="2000" dirty="0"/>
            <a:t>Diarra </a:t>
          </a:r>
          <a:r>
            <a:rPr lang="en-US" sz="2000" dirty="0" err="1"/>
            <a:t>firmó</a:t>
          </a:r>
          <a:r>
            <a:rPr lang="en-US" sz="2000" dirty="0"/>
            <a:t> </a:t>
          </a:r>
          <a:r>
            <a:rPr lang="en-US" sz="2000" dirty="0" err="1"/>
            <a:t>el</a:t>
          </a:r>
          <a:r>
            <a:rPr lang="en-US" sz="2000" dirty="0"/>
            <a:t> </a:t>
          </a:r>
          <a:r>
            <a:rPr lang="en-US" sz="2000" dirty="0" err="1"/>
            <a:t>contrato</a:t>
          </a:r>
          <a:r>
            <a:rPr lang="en-US" sz="2000" dirty="0"/>
            <a:t> con </a:t>
          </a:r>
          <a:r>
            <a:rPr lang="en-US" sz="2000" dirty="0" err="1"/>
            <a:t>el</a:t>
          </a:r>
          <a:r>
            <a:rPr lang="en-US" sz="2000" dirty="0"/>
            <a:t> Lokomotiv Moskow</a:t>
          </a:r>
        </a:p>
      </dgm:t>
    </dgm:pt>
    <dgm:pt modelId="{ED531CF5-E880-4518-9E88-7C53D683140D}" type="parTrans" cxnId="{1756BB26-13D7-44A5-8C28-FAC6C1D5DF40}">
      <dgm:prSet/>
      <dgm:spPr/>
      <dgm:t>
        <a:bodyPr/>
        <a:lstStyle/>
        <a:p>
          <a:endParaRPr lang="en-US"/>
        </a:p>
      </dgm:t>
    </dgm:pt>
    <dgm:pt modelId="{AC4A11B4-33F6-4C6F-8A56-462E9DD4E654}" type="sibTrans" cxnId="{1756BB26-13D7-44A5-8C28-FAC6C1D5DF40}">
      <dgm:prSet/>
      <dgm:spPr/>
      <dgm:t>
        <a:bodyPr/>
        <a:lstStyle/>
        <a:p>
          <a:endParaRPr lang="en-US"/>
        </a:p>
      </dgm:t>
    </dgm:pt>
    <dgm:pt modelId="{05CB4280-8BA0-4FF2-AE7E-2D228802DB42}">
      <dgm:prSet/>
      <dgm:spPr/>
      <dgm:t>
        <a:bodyPr/>
        <a:lstStyle/>
        <a:p>
          <a:pPr>
            <a:defRPr b="1"/>
          </a:pPr>
          <a:r>
            <a:rPr lang="en-US" dirty="0"/>
            <a:t>Agosto de 2014</a:t>
          </a:r>
        </a:p>
      </dgm:t>
    </dgm:pt>
    <dgm:pt modelId="{5D0019F7-2717-4AEE-B9FD-C20D545A0B77}" type="parTrans" cxnId="{F4819B64-6811-4F1F-BC52-44C9F3E5821B}">
      <dgm:prSet/>
      <dgm:spPr/>
      <dgm:t>
        <a:bodyPr/>
        <a:lstStyle/>
        <a:p>
          <a:endParaRPr lang="en-US"/>
        </a:p>
      </dgm:t>
    </dgm:pt>
    <dgm:pt modelId="{2E6071BE-4F28-47DC-A228-74794579AB4F}" type="sibTrans" cxnId="{F4819B64-6811-4F1F-BC52-44C9F3E5821B}">
      <dgm:prSet/>
      <dgm:spPr/>
      <dgm:t>
        <a:bodyPr/>
        <a:lstStyle/>
        <a:p>
          <a:endParaRPr lang="en-US"/>
        </a:p>
      </dgm:t>
    </dgm:pt>
    <dgm:pt modelId="{D041694E-8F68-4FEE-9127-9AB8DC520D48}">
      <dgm:prSet custT="1"/>
      <dgm:spPr/>
      <dgm:t>
        <a:bodyPr/>
        <a:lstStyle/>
        <a:p>
          <a:r>
            <a:rPr lang="en-US" sz="1800" dirty="0"/>
            <a:t>El club </a:t>
          </a:r>
          <a:r>
            <a:rPr lang="en-US" sz="1800" dirty="0" err="1"/>
            <a:t>rescindió</a:t>
          </a:r>
          <a:r>
            <a:rPr lang="en-US" sz="1800" dirty="0"/>
            <a:t> </a:t>
          </a:r>
          <a:r>
            <a:rPr lang="en-US" sz="1800" dirty="0" err="1"/>
            <a:t>el</a:t>
          </a:r>
          <a:r>
            <a:rPr lang="en-US" sz="1800" dirty="0"/>
            <a:t> </a:t>
          </a:r>
          <a:r>
            <a:rPr lang="en-US" sz="1800" dirty="0" err="1"/>
            <a:t>contrato</a:t>
          </a:r>
          <a:r>
            <a:rPr lang="en-US" sz="1800" dirty="0"/>
            <a:t>: </a:t>
          </a:r>
          <a:r>
            <a:rPr lang="en-US" sz="1800" dirty="0" err="1"/>
            <a:t>ruptura</a:t>
          </a:r>
          <a:r>
            <a:rPr lang="en-US" sz="1800" dirty="0"/>
            <a:t> sin causa </a:t>
          </a:r>
          <a:r>
            <a:rPr lang="en-US" sz="1800" dirty="0" err="1"/>
            <a:t>justificada</a:t>
          </a:r>
          <a:r>
            <a:rPr lang="en-US" sz="1800" dirty="0"/>
            <a:t> (</a:t>
          </a:r>
          <a:r>
            <a:rPr lang="en-US" sz="1800" dirty="0" err="1"/>
            <a:t>ausencia</a:t>
          </a:r>
          <a:r>
            <a:rPr lang="en-US" sz="1800" dirty="0"/>
            <a:t> no </a:t>
          </a:r>
          <a:r>
            <a:rPr lang="en-US" sz="1800" dirty="0" err="1"/>
            <a:t>autorizada</a:t>
          </a:r>
          <a:r>
            <a:rPr lang="en-US" sz="1800" dirty="0"/>
            <a:t>)</a:t>
          </a:r>
        </a:p>
      </dgm:t>
    </dgm:pt>
    <dgm:pt modelId="{8F7E820E-7923-4E57-B944-9BC3512D637B}" type="parTrans" cxnId="{FE2AA0A2-4D52-45C8-A84E-F910991D31AC}">
      <dgm:prSet/>
      <dgm:spPr/>
      <dgm:t>
        <a:bodyPr/>
        <a:lstStyle/>
        <a:p>
          <a:endParaRPr lang="en-US"/>
        </a:p>
      </dgm:t>
    </dgm:pt>
    <dgm:pt modelId="{3AE6BF6E-5BD4-4564-BCF9-E4773C998675}" type="sibTrans" cxnId="{FE2AA0A2-4D52-45C8-A84E-F910991D31AC}">
      <dgm:prSet/>
      <dgm:spPr/>
      <dgm:t>
        <a:bodyPr/>
        <a:lstStyle/>
        <a:p>
          <a:endParaRPr lang="en-US"/>
        </a:p>
      </dgm:t>
    </dgm:pt>
    <dgm:pt modelId="{2ADD3DA9-EAD1-4F5C-B675-ECED6DC97D4E}">
      <dgm:prSet/>
      <dgm:spPr/>
      <dgm:t>
        <a:bodyPr/>
        <a:lstStyle/>
        <a:p>
          <a:pPr>
            <a:defRPr b="1"/>
          </a:pPr>
          <a:r>
            <a:rPr lang="en-US" dirty="0" err="1"/>
            <a:t>Febrero</a:t>
          </a:r>
          <a:r>
            <a:rPr lang="en-US" dirty="0"/>
            <a:t> de 2015</a:t>
          </a:r>
        </a:p>
      </dgm:t>
    </dgm:pt>
    <dgm:pt modelId="{9A6B449A-E85B-4642-A879-79FEA4A90142}" type="parTrans" cxnId="{89E8FCDE-B00D-47D5-8F9A-52E972FFDCAD}">
      <dgm:prSet/>
      <dgm:spPr/>
      <dgm:t>
        <a:bodyPr/>
        <a:lstStyle/>
        <a:p>
          <a:endParaRPr lang="en-US"/>
        </a:p>
      </dgm:t>
    </dgm:pt>
    <dgm:pt modelId="{C4507438-34D4-4D30-8E85-3A736F145BD1}" type="sibTrans" cxnId="{89E8FCDE-B00D-47D5-8F9A-52E972FFDCAD}">
      <dgm:prSet/>
      <dgm:spPr/>
      <dgm:t>
        <a:bodyPr/>
        <a:lstStyle/>
        <a:p>
          <a:endParaRPr lang="en-US"/>
        </a:p>
      </dgm:t>
    </dgm:pt>
    <dgm:pt modelId="{C51BBD5A-BBAB-4536-AD5D-D1729C720C04}">
      <dgm:prSet custT="1"/>
      <dgm:spPr/>
      <dgm:t>
        <a:bodyPr/>
        <a:lstStyle/>
        <a:p>
          <a:r>
            <a:rPr lang="en-US" sz="1600" dirty="0"/>
            <a:t>El Sporting Charleroi </a:t>
          </a:r>
          <a:r>
            <a:rPr lang="en-US" sz="1600" dirty="0" err="1"/>
            <a:t>contactó</a:t>
          </a:r>
          <a:r>
            <a:rPr lang="en-US" sz="1600" dirty="0"/>
            <a:t> a Diarra para </a:t>
          </a:r>
          <a:r>
            <a:rPr lang="en-US" sz="1600" dirty="0" err="1"/>
            <a:t>ficharlo</a:t>
          </a:r>
          <a:r>
            <a:rPr lang="en-US" sz="1600" dirty="0"/>
            <a:t> sin </a:t>
          </a:r>
          <a:r>
            <a:rPr lang="en-US" sz="1600" dirty="0" err="1"/>
            <a:t>éxito</a:t>
          </a:r>
          <a:r>
            <a:rPr lang="en-US" sz="1600" dirty="0"/>
            <a:t> </a:t>
          </a:r>
          <a:r>
            <a:rPr lang="en-US" sz="1600" dirty="0" err="1"/>
            <a:t>debido</a:t>
          </a:r>
          <a:r>
            <a:rPr lang="en-US" sz="1600" dirty="0"/>
            <a:t> a </a:t>
          </a:r>
          <a:r>
            <a:rPr lang="en-US" sz="1600" dirty="0" err="1"/>
            <a:t>los</a:t>
          </a:r>
          <a:r>
            <a:rPr lang="en-US" sz="1600" dirty="0"/>
            <a:t> </a:t>
          </a:r>
          <a:r>
            <a:rPr lang="en-US" sz="1600" dirty="0" err="1"/>
            <a:t>riesgos</a:t>
          </a:r>
          <a:r>
            <a:rPr lang="en-US" sz="1600" dirty="0"/>
            <a:t> </a:t>
          </a:r>
          <a:r>
            <a:rPr lang="en-US" sz="1600" dirty="0" err="1"/>
            <a:t>económicos</a:t>
          </a:r>
          <a:r>
            <a:rPr lang="en-US" sz="1600" dirty="0"/>
            <a:t> y </a:t>
          </a:r>
          <a:r>
            <a:rPr lang="en-US" sz="1600" dirty="0" err="1"/>
            <a:t>deportivos</a:t>
          </a:r>
          <a:r>
            <a:rPr lang="en-US" sz="1600" dirty="0"/>
            <a:t> ex art. 17 RSTJ</a:t>
          </a:r>
        </a:p>
      </dgm:t>
    </dgm:pt>
    <dgm:pt modelId="{63F421E6-3C0B-4DAB-AB63-26167139EDEB}" type="parTrans" cxnId="{AF1C2807-ED11-4C42-A07E-D76B1BC21F09}">
      <dgm:prSet/>
      <dgm:spPr/>
      <dgm:t>
        <a:bodyPr/>
        <a:lstStyle/>
        <a:p>
          <a:endParaRPr lang="en-US"/>
        </a:p>
      </dgm:t>
    </dgm:pt>
    <dgm:pt modelId="{5EF7295A-8B9B-4CAB-9D84-AD17B0739D73}" type="sibTrans" cxnId="{AF1C2807-ED11-4C42-A07E-D76B1BC21F09}">
      <dgm:prSet/>
      <dgm:spPr/>
      <dgm:t>
        <a:bodyPr/>
        <a:lstStyle/>
        <a:p>
          <a:endParaRPr lang="en-US"/>
        </a:p>
      </dgm:t>
    </dgm:pt>
    <dgm:pt modelId="{FA7FC0EC-E4D0-4BBA-939E-1D5008B3A7E3}">
      <dgm:prSet/>
      <dgm:spPr/>
      <dgm:t>
        <a:bodyPr/>
        <a:lstStyle/>
        <a:p>
          <a:pPr>
            <a:defRPr b="1"/>
          </a:pPr>
          <a:r>
            <a:rPr lang="en-US" dirty="0"/>
            <a:t>Mayo de 2015</a:t>
          </a:r>
        </a:p>
      </dgm:t>
    </dgm:pt>
    <dgm:pt modelId="{E1361D9A-E857-4C44-923A-D6B4919E6E1D}" type="parTrans" cxnId="{2BEB81CB-910D-4371-B941-D4A12B91A757}">
      <dgm:prSet/>
      <dgm:spPr/>
      <dgm:t>
        <a:bodyPr/>
        <a:lstStyle/>
        <a:p>
          <a:endParaRPr lang="en-US"/>
        </a:p>
      </dgm:t>
    </dgm:pt>
    <dgm:pt modelId="{B4365E4C-6933-41F2-8B6D-C130B45CCBA1}" type="sibTrans" cxnId="{2BEB81CB-910D-4371-B941-D4A12B91A757}">
      <dgm:prSet/>
      <dgm:spPr/>
      <dgm:t>
        <a:bodyPr/>
        <a:lstStyle/>
        <a:p>
          <a:endParaRPr lang="en-US"/>
        </a:p>
      </dgm:t>
    </dgm:pt>
    <dgm:pt modelId="{3A79B872-99F1-4BC9-B7A8-4C9460BA3FFD}">
      <dgm:prSet custT="1"/>
      <dgm:spPr/>
      <dgm:t>
        <a:bodyPr/>
        <a:lstStyle/>
        <a:p>
          <a:r>
            <a:rPr lang="en-US" sz="1600" dirty="0"/>
            <a:t>La CRD </a:t>
          </a:r>
          <a:r>
            <a:rPr lang="en-US" sz="1600" dirty="0" err="1"/>
            <a:t>condenó</a:t>
          </a:r>
          <a:r>
            <a:rPr lang="en-US" sz="1600" dirty="0"/>
            <a:t> a Diarra a </a:t>
          </a:r>
          <a:r>
            <a:rPr lang="en-US" sz="1600" dirty="0" err="1"/>
            <a:t>pagar</a:t>
          </a:r>
          <a:r>
            <a:rPr lang="en-US" sz="1600" dirty="0"/>
            <a:t> 10,5 </a:t>
          </a:r>
          <a:r>
            <a:rPr lang="en-US" sz="1600" dirty="0" err="1"/>
            <a:t>millones</a:t>
          </a:r>
          <a:r>
            <a:rPr lang="en-US" sz="1600" dirty="0"/>
            <a:t> de euros </a:t>
          </a:r>
          <a:r>
            <a:rPr lang="en-US" sz="1600" dirty="0" err="1"/>
            <a:t>pero</a:t>
          </a:r>
          <a:r>
            <a:rPr lang="en-US" sz="1600" dirty="0"/>
            <a:t> no </a:t>
          </a:r>
          <a:r>
            <a:rPr lang="en-US" sz="1600" dirty="0" err="1"/>
            <a:t>responsabilidad</a:t>
          </a:r>
          <a:r>
            <a:rPr lang="en-US" sz="1600" dirty="0"/>
            <a:t> </a:t>
          </a:r>
          <a:r>
            <a:rPr lang="en-US" sz="1600" dirty="0" err="1"/>
            <a:t>solidaria</a:t>
          </a:r>
          <a:endParaRPr lang="en-US" sz="1600" dirty="0"/>
        </a:p>
      </dgm:t>
    </dgm:pt>
    <dgm:pt modelId="{0FE027BD-E6BB-4653-9403-8BFE28AD7DAC}" type="parTrans" cxnId="{451C6F5E-09D8-495B-ADE8-9AD84B8F406F}">
      <dgm:prSet/>
      <dgm:spPr/>
      <dgm:t>
        <a:bodyPr/>
        <a:lstStyle/>
        <a:p>
          <a:endParaRPr lang="en-US"/>
        </a:p>
      </dgm:t>
    </dgm:pt>
    <dgm:pt modelId="{17B93480-3520-4533-AD49-D623AC5CF943}" type="sibTrans" cxnId="{451C6F5E-09D8-495B-ADE8-9AD84B8F406F}">
      <dgm:prSet/>
      <dgm:spPr/>
      <dgm:t>
        <a:bodyPr/>
        <a:lstStyle/>
        <a:p>
          <a:endParaRPr lang="en-US"/>
        </a:p>
      </dgm:t>
    </dgm:pt>
    <dgm:pt modelId="{D783D1D7-10CB-46E6-A961-D6CE0DBF6BB6}">
      <dgm:prSet/>
      <dgm:spPr/>
      <dgm:t>
        <a:bodyPr/>
        <a:lstStyle/>
        <a:p>
          <a:pPr>
            <a:defRPr b="1"/>
          </a:pPr>
          <a:r>
            <a:rPr lang="en-US" dirty="0"/>
            <a:t>Mayo de 2016</a:t>
          </a:r>
        </a:p>
      </dgm:t>
    </dgm:pt>
    <dgm:pt modelId="{2358C0E3-4C85-4154-8DDD-EC82C74DA891}" type="parTrans" cxnId="{C274B75A-8CDD-40C0-A1AE-BC37BAB6B6A0}">
      <dgm:prSet/>
      <dgm:spPr/>
      <dgm:t>
        <a:bodyPr/>
        <a:lstStyle/>
        <a:p>
          <a:endParaRPr lang="en-US"/>
        </a:p>
      </dgm:t>
    </dgm:pt>
    <dgm:pt modelId="{3A8C6506-6428-4359-9B4F-9F53E204FAE6}" type="sibTrans" cxnId="{C274B75A-8CDD-40C0-A1AE-BC37BAB6B6A0}">
      <dgm:prSet/>
      <dgm:spPr/>
      <dgm:t>
        <a:bodyPr/>
        <a:lstStyle/>
        <a:p>
          <a:endParaRPr lang="en-US"/>
        </a:p>
      </dgm:t>
    </dgm:pt>
    <dgm:pt modelId="{26AC3A79-BFA7-46A9-A49F-C315656D3B52}">
      <dgm:prSet custT="1"/>
      <dgm:spPr/>
      <dgm:t>
        <a:bodyPr/>
        <a:lstStyle/>
        <a:p>
          <a:r>
            <a:rPr lang="en-US" sz="1800" dirty="0"/>
            <a:t>TAD </a:t>
          </a:r>
          <a:r>
            <a:rPr lang="en-US" sz="1800" dirty="0" err="1"/>
            <a:t>ratificó</a:t>
          </a:r>
          <a:r>
            <a:rPr lang="en-US" sz="1800" dirty="0"/>
            <a:t> la </a:t>
          </a:r>
          <a:r>
            <a:rPr lang="en-US" sz="1800" dirty="0" err="1"/>
            <a:t>resolución</a:t>
          </a:r>
          <a:r>
            <a:rPr lang="en-US" sz="1800" dirty="0"/>
            <a:t> de la FIFA CRD</a:t>
          </a:r>
        </a:p>
      </dgm:t>
    </dgm:pt>
    <dgm:pt modelId="{C8BF2C9E-C8C1-46BA-BFEA-B2F6DDE61D96}" type="parTrans" cxnId="{88614CE8-8608-4974-96B8-42CBD632B5BA}">
      <dgm:prSet/>
      <dgm:spPr/>
      <dgm:t>
        <a:bodyPr/>
        <a:lstStyle/>
        <a:p>
          <a:endParaRPr lang="en-US"/>
        </a:p>
      </dgm:t>
    </dgm:pt>
    <dgm:pt modelId="{EE2FF943-9610-4D99-84D4-9F3E3E1997F0}" type="sibTrans" cxnId="{88614CE8-8608-4974-96B8-42CBD632B5BA}">
      <dgm:prSet/>
      <dgm:spPr/>
      <dgm:t>
        <a:bodyPr/>
        <a:lstStyle/>
        <a:p>
          <a:endParaRPr lang="en-US"/>
        </a:p>
      </dgm:t>
    </dgm:pt>
    <dgm:pt modelId="{BF028327-A62D-B04C-94E5-17DFEE695404}" type="pres">
      <dgm:prSet presAssocID="{3631EA5D-BC0C-425F-ABEB-9EF76D33697D}" presName="root" presStyleCnt="0">
        <dgm:presLayoutVars>
          <dgm:chMax/>
          <dgm:chPref/>
          <dgm:animLvl val="lvl"/>
        </dgm:presLayoutVars>
      </dgm:prSet>
      <dgm:spPr/>
    </dgm:pt>
    <dgm:pt modelId="{546A859F-9273-B14B-9574-D15952966586}" type="pres">
      <dgm:prSet presAssocID="{3631EA5D-BC0C-425F-ABEB-9EF76D33697D}" presName="divider" presStyleLbl="fgAcc1" presStyleIdx="0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gm:spPr>
    </dgm:pt>
    <dgm:pt modelId="{E56F4257-F9ED-2748-90B0-94E580785BCD}" type="pres">
      <dgm:prSet presAssocID="{3631EA5D-BC0C-425F-ABEB-9EF76D33697D}" presName="nodes" presStyleCnt="0">
        <dgm:presLayoutVars>
          <dgm:chMax/>
          <dgm:chPref/>
          <dgm:animLvl val="lvl"/>
        </dgm:presLayoutVars>
      </dgm:prSet>
      <dgm:spPr/>
    </dgm:pt>
    <dgm:pt modelId="{5EEA7C45-B3F5-9D47-8903-08BC70F72796}" type="pres">
      <dgm:prSet presAssocID="{7A936B67-285B-4C5B-9B3F-C8FAD363B686}" presName="composite" presStyleCnt="0"/>
      <dgm:spPr/>
    </dgm:pt>
    <dgm:pt modelId="{30B8D3C2-332B-954D-8657-D1C093DAF200}" type="pres">
      <dgm:prSet presAssocID="{7A936B67-285B-4C5B-9B3F-C8FAD363B686}" presName="ConnectorPoint" presStyleLbl="lnNode1" presStyleIdx="0" presStyleCnt="5"/>
      <dgm:spPr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29D6DEC9-4B37-BB48-ACD8-85DA1C118599}" type="pres">
      <dgm:prSet presAssocID="{7A936B67-285B-4C5B-9B3F-C8FAD363B686}" presName="DropPinPlaceHolder" presStyleCnt="0"/>
      <dgm:spPr/>
    </dgm:pt>
    <dgm:pt modelId="{E4E458F7-9033-3A40-8097-42399848E6EC}" type="pres">
      <dgm:prSet presAssocID="{7A936B67-285B-4C5B-9B3F-C8FAD363B686}" presName="DropPin" presStyleLbl="alignNode1" presStyleIdx="0" presStyleCnt="5"/>
      <dgm:spPr/>
    </dgm:pt>
    <dgm:pt modelId="{F0964BFA-DD6E-1641-A363-A76D5FDA0BCA}" type="pres">
      <dgm:prSet presAssocID="{7A936B67-285B-4C5B-9B3F-C8FAD363B686}" presName="Ellipse" presStyleLbl="fgAcc1" presStyleIdx="1" presStyleCnt="6"/>
      <dgm:spPr>
        <a:solidFill>
          <a:srgbClr val="FF0000">
            <a:alpha val="90000"/>
          </a:srgbClr>
        </a:solidFill>
        <a:ln w="19050" cap="flat" cmpd="sng" algn="ctr">
          <a:noFill/>
          <a:prstDash val="solid"/>
          <a:miter lim="800000"/>
        </a:ln>
        <a:effectLst/>
      </dgm:spPr>
    </dgm:pt>
    <dgm:pt modelId="{51823477-16E5-B246-B86E-E5F3670A36B1}" type="pres">
      <dgm:prSet presAssocID="{7A936B67-285B-4C5B-9B3F-C8FAD363B686}" presName="L2TextContainer" presStyleLbl="revTx" presStyleIdx="0" presStyleCnt="10">
        <dgm:presLayoutVars>
          <dgm:bulletEnabled val="1"/>
        </dgm:presLayoutVars>
      </dgm:prSet>
      <dgm:spPr/>
    </dgm:pt>
    <dgm:pt modelId="{ACA28D89-A844-D742-80DE-DBB221A9EB07}" type="pres">
      <dgm:prSet presAssocID="{7A936B67-285B-4C5B-9B3F-C8FAD363B686}" presName="L1TextContainer" presStyleLbl="revTx" presStyleIdx="1" presStyleCnt="10">
        <dgm:presLayoutVars>
          <dgm:chMax val="1"/>
          <dgm:chPref val="1"/>
          <dgm:bulletEnabled val="1"/>
        </dgm:presLayoutVars>
      </dgm:prSet>
      <dgm:spPr/>
    </dgm:pt>
    <dgm:pt modelId="{A4DA4844-5661-AD4E-9A81-2DB427EE4DA0}" type="pres">
      <dgm:prSet presAssocID="{7A936B67-285B-4C5B-9B3F-C8FAD363B686}" presName="ConnectLine" presStyleLbl="sibTrans1D1" presStyleIdx="0" presStyleCnt="5"/>
      <dgm:spPr>
        <a:noFill/>
        <a:ln w="12700" cap="flat" cmpd="sng" algn="ctr">
          <a:solidFill>
            <a:srgbClr val="FF0000"/>
          </a:solidFill>
          <a:prstDash val="dash"/>
          <a:miter lim="800000"/>
        </a:ln>
        <a:effectLst/>
      </dgm:spPr>
    </dgm:pt>
    <dgm:pt modelId="{99946215-CB83-4043-88DF-66D024A295E6}" type="pres">
      <dgm:prSet presAssocID="{7A936B67-285B-4C5B-9B3F-C8FAD363B686}" presName="EmptyPlaceHolder" presStyleCnt="0"/>
      <dgm:spPr/>
    </dgm:pt>
    <dgm:pt modelId="{9563AEF5-6E1E-4D43-8612-487B3CA0DCF3}" type="pres">
      <dgm:prSet presAssocID="{3807BD3A-D274-4B93-B083-3BA969323274}" presName="spaceBetweenRectangles" presStyleCnt="0"/>
      <dgm:spPr/>
    </dgm:pt>
    <dgm:pt modelId="{3BDC6A13-C82D-4547-A5D8-0809A5699E1F}" type="pres">
      <dgm:prSet presAssocID="{05CB4280-8BA0-4FF2-AE7E-2D228802DB42}" presName="composite" presStyleCnt="0"/>
      <dgm:spPr/>
    </dgm:pt>
    <dgm:pt modelId="{F6D20BD3-7C36-5848-A71A-1F982EA56C01}" type="pres">
      <dgm:prSet presAssocID="{05CB4280-8BA0-4FF2-AE7E-2D228802DB42}" presName="ConnectorPoint" presStyleLbl="lnNode1" presStyleIdx="1" presStyleCnt="5"/>
      <dgm:spPr>
        <a:solidFill>
          <a:schemeClr val="accent2">
            <a:hueOff val="1610903"/>
            <a:satOff val="-4623"/>
            <a:lumOff val="-7402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C30CC7BC-7E0C-DF40-ADD7-D81B298305CB}" type="pres">
      <dgm:prSet presAssocID="{05CB4280-8BA0-4FF2-AE7E-2D228802DB42}" presName="DropPinPlaceHolder" presStyleCnt="0"/>
      <dgm:spPr/>
    </dgm:pt>
    <dgm:pt modelId="{CB26BF88-556C-EA49-9850-9C690E643DE8}" type="pres">
      <dgm:prSet presAssocID="{05CB4280-8BA0-4FF2-AE7E-2D228802DB42}" presName="DropPin" presStyleLbl="alignNode1" presStyleIdx="1" presStyleCnt="5"/>
      <dgm:spPr/>
    </dgm:pt>
    <dgm:pt modelId="{BA2A394C-9A78-2A48-9679-E7F74A72B91B}" type="pres">
      <dgm:prSet presAssocID="{05CB4280-8BA0-4FF2-AE7E-2D228802DB42}" presName="Ellipse" presStyleLbl="fgAcc1" presStyleIdx="2" presStyleCnt="6"/>
      <dgm:spPr>
        <a:solidFill>
          <a:srgbClr val="FF0000">
            <a:alpha val="90000"/>
          </a:srgbClr>
        </a:solidFill>
        <a:ln w="19050" cap="flat" cmpd="sng" algn="ctr">
          <a:noFill/>
          <a:prstDash val="solid"/>
          <a:miter lim="800000"/>
        </a:ln>
        <a:effectLst/>
      </dgm:spPr>
    </dgm:pt>
    <dgm:pt modelId="{511DC5E7-E485-B944-91B1-7A21D027B5FF}" type="pres">
      <dgm:prSet presAssocID="{05CB4280-8BA0-4FF2-AE7E-2D228802DB42}" presName="L2TextContainer" presStyleLbl="revTx" presStyleIdx="2" presStyleCnt="10">
        <dgm:presLayoutVars>
          <dgm:bulletEnabled val="1"/>
        </dgm:presLayoutVars>
      </dgm:prSet>
      <dgm:spPr/>
    </dgm:pt>
    <dgm:pt modelId="{D8387C79-2FBB-7446-AC8B-8A676E201A9E}" type="pres">
      <dgm:prSet presAssocID="{05CB4280-8BA0-4FF2-AE7E-2D228802DB42}" presName="L1TextContainer" presStyleLbl="revTx" presStyleIdx="3" presStyleCnt="10">
        <dgm:presLayoutVars>
          <dgm:chMax val="1"/>
          <dgm:chPref val="1"/>
          <dgm:bulletEnabled val="1"/>
        </dgm:presLayoutVars>
      </dgm:prSet>
      <dgm:spPr/>
    </dgm:pt>
    <dgm:pt modelId="{CACEB105-9DF3-5747-85C9-CB87AEA38EAD}" type="pres">
      <dgm:prSet presAssocID="{05CB4280-8BA0-4FF2-AE7E-2D228802DB42}" presName="ConnectLine" presStyleLbl="sibTrans1D1" presStyleIdx="1" presStyleCnt="5"/>
      <dgm:spPr>
        <a:noFill/>
        <a:ln w="12700" cap="flat" cmpd="sng" algn="ctr">
          <a:solidFill>
            <a:schemeClr val="accent2">
              <a:hueOff val="1610903"/>
              <a:satOff val="-4623"/>
              <a:lumOff val="-7402"/>
              <a:alphaOff val="0"/>
            </a:schemeClr>
          </a:solidFill>
          <a:prstDash val="dash"/>
          <a:miter lim="800000"/>
        </a:ln>
        <a:effectLst/>
      </dgm:spPr>
    </dgm:pt>
    <dgm:pt modelId="{43CE1D31-0120-A740-B830-A8321D446CDD}" type="pres">
      <dgm:prSet presAssocID="{05CB4280-8BA0-4FF2-AE7E-2D228802DB42}" presName="EmptyPlaceHolder" presStyleCnt="0"/>
      <dgm:spPr/>
    </dgm:pt>
    <dgm:pt modelId="{C0A9CE61-E25B-F94B-A34C-0CDF18EC05F2}" type="pres">
      <dgm:prSet presAssocID="{2E6071BE-4F28-47DC-A228-74794579AB4F}" presName="spaceBetweenRectangles" presStyleCnt="0"/>
      <dgm:spPr/>
    </dgm:pt>
    <dgm:pt modelId="{4A89B14D-3DA3-464C-AB4A-D5C7A687CDEE}" type="pres">
      <dgm:prSet presAssocID="{2ADD3DA9-EAD1-4F5C-B675-ECED6DC97D4E}" presName="composite" presStyleCnt="0"/>
      <dgm:spPr/>
    </dgm:pt>
    <dgm:pt modelId="{AB5A6CF3-D03F-284F-8B1A-77E4281CE929}" type="pres">
      <dgm:prSet presAssocID="{2ADD3DA9-EAD1-4F5C-B675-ECED6DC97D4E}" presName="ConnectorPoint" presStyleLbl="lnNode1" presStyleIdx="2" presStyleCnt="5"/>
      <dgm:spPr>
        <a:solidFill>
          <a:schemeClr val="accent2">
            <a:hueOff val="3221806"/>
            <a:satOff val="-9246"/>
            <a:lumOff val="-1480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65337658-6029-AA44-9ABD-DE8011150C3F}" type="pres">
      <dgm:prSet presAssocID="{2ADD3DA9-EAD1-4F5C-B675-ECED6DC97D4E}" presName="DropPinPlaceHolder" presStyleCnt="0"/>
      <dgm:spPr/>
    </dgm:pt>
    <dgm:pt modelId="{3AB1AE69-9671-554A-81D8-A4154A0E8B31}" type="pres">
      <dgm:prSet presAssocID="{2ADD3DA9-EAD1-4F5C-B675-ECED6DC97D4E}" presName="DropPin" presStyleLbl="alignNode1" presStyleIdx="2" presStyleCnt="5"/>
      <dgm:spPr/>
    </dgm:pt>
    <dgm:pt modelId="{BB8DD256-9649-F645-A818-904ED0A8C859}" type="pres">
      <dgm:prSet presAssocID="{2ADD3DA9-EAD1-4F5C-B675-ECED6DC97D4E}" presName="Ellipse" presStyleLbl="fgAcc1" presStyleIdx="3" presStyleCnt="6"/>
      <dgm:spPr>
        <a:solidFill>
          <a:srgbClr val="FF0000">
            <a:alpha val="90000"/>
          </a:srgbClr>
        </a:solidFill>
        <a:ln w="19050" cap="flat" cmpd="sng" algn="ctr">
          <a:noFill/>
          <a:prstDash val="solid"/>
          <a:miter lim="800000"/>
        </a:ln>
        <a:effectLst/>
      </dgm:spPr>
    </dgm:pt>
    <dgm:pt modelId="{D8DBF75A-9776-0348-B2ED-6E4D3A61EC63}" type="pres">
      <dgm:prSet presAssocID="{2ADD3DA9-EAD1-4F5C-B675-ECED6DC97D4E}" presName="L2TextContainer" presStyleLbl="revTx" presStyleIdx="4" presStyleCnt="10">
        <dgm:presLayoutVars>
          <dgm:bulletEnabled val="1"/>
        </dgm:presLayoutVars>
      </dgm:prSet>
      <dgm:spPr/>
    </dgm:pt>
    <dgm:pt modelId="{0C6035D9-61AA-2A43-B5AD-5FAE1F41DC55}" type="pres">
      <dgm:prSet presAssocID="{2ADD3DA9-EAD1-4F5C-B675-ECED6DC97D4E}" presName="L1TextContainer" presStyleLbl="revTx" presStyleIdx="5" presStyleCnt="10" custScaleX="102826" custScaleY="93158">
        <dgm:presLayoutVars>
          <dgm:chMax val="1"/>
          <dgm:chPref val="1"/>
          <dgm:bulletEnabled val="1"/>
        </dgm:presLayoutVars>
      </dgm:prSet>
      <dgm:spPr/>
    </dgm:pt>
    <dgm:pt modelId="{EDA3EA61-B3AF-2149-B516-359511C7AB7B}" type="pres">
      <dgm:prSet presAssocID="{2ADD3DA9-EAD1-4F5C-B675-ECED6DC97D4E}" presName="ConnectLine" presStyleLbl="sibTrans1D1" presStyleIdx="2" presStyleCnt="5"/>
      <dgm:spPr>
        <a:noFill/>
        <a:ln w="12700" cap="flat" cmpd="sng" algn="ctr">
          <a:solidFill>
            <a:srgbClr val="FF0000"/>
          </a:solidFill>
          <a:prstDash val="dash"/>
          <a:miter lim="800000"/>
        </a:ln>
        <a:effectLst/>
      </dgm:spPr>
    </dgm:pt>
    <dgm:pt modelId="{44AD78E1-F972-7949-B2B0-0FDE092A011C}" type="pres">
      <dgm:prSet presAssocID="{2ADD3DA9-EAD1-4F5C-B675-ECED6DC97D4E}" presName="EmptyPlaceHolder" presStyleCnt="0"/>
      <dgm:spPr/>
    </dgm:pt>
    <dgm:pt modelId="{666CB9F2-F960-5847-B340-9B7DC75E5AEF}" type="pres">
      <dgm:prSet presAssocID="{C4507438-34D4-4D30-8E85-3A736F145BD1}" presName="spaceBetweenRectangles" presStyleCnt="0"/>
      <dgm:spPr/>
    </dgm:pt>
    <dgm:pt modelId="{9AF1E89E-78C2-BC45-A693-9488933DACAF}" type="pres">
      <dgm:prSet presAssocID="{FA7FC0EC-E4D0-4BBA-939E-1D5008B3A7E3}" presName="composite" presStyleCnt="0"/>
      <dgm:spPr/>
    </dgm:pt>
    <dgm:pt modelId="{6BCC64D3-BF26-CB4A-BA04-1D62232869B1}" type="pres">
      <dgm:prSet presAssocID="{FA7FC0EC-E4D0-4BBA-939E-1D5008B3A7E3}" presName="ConnectorPoint" presStyleLbl="lnNode1" presStyleIdx="3" presStyleCnt="5"/>
      <dgm:spPr>
        <a:solidFill>
          <a:schemeClr val="accent2">
            <a:hueOff val="4832709"/>
            <a:satOff val="-13870"/>
            <a:lumOff val="-22207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B52E16FF-23A7-7D44-ACEB-2A31DB5B9901}" type="pres">
      <dgm:prSet presAssocID="{FA7FC0EC-E4D0-4BBA-939E-1D5008B3A7E3}" presName="DropPinPlaceHolder" presStyleCnt="0"/>
      <dgm:spPr/>
    </dgm:pt>
    <dgm:pt modelId="{A591591F-141C-9D4F-99BA-D01C2ED21460}" type="pres">
      <dgm:prSet presAssocID="{FA7FC0EC-E4D0-4BBA-939E-1D5008B3A7E3}" presName="DropPin" presStyleLbl="alignNode1" presStyleIdx="3" presStyleCnt="5"/>
      <dgm:spPr/>
    </dgm:pt>
    <dgm:pt modelId="{4866E60D-CE7B-384D-BF22-30FD6379D114}" type="pres">
      <dgm:prSet presAssocID="{FA7FC0EC-E4D0-4BBA-939E-1D5008B3A7E3}" presName="Ellipse" presStyleLbl="fgAcc1" presStyleIdx="4" presStyleCnt="6"/>
      <dgm:spPr>
        <a:solidFill>
          <a:srgbClr val="FF0000">
            <a:alpha val="90000"/>
          </a:srgbClr>
        </a:solidFill>
        <a:ln w="19050" cap="flat" cmpd="sng" algn="ctr">
          <a:noFill/>
          <a:prstDash val="solid"/>
          <a:miter lim="800000"/>
        </a:ln>
        <a:effectLst/>
      </dgm:spPr>
    </dgm:pt>
    <dgm:pt modelId="{2842D705-D778-F64D-90FF-CA48D6E49184}" type="pres">
      <dgm:prSet presAssocID="{FA7FC0EC-E4D0-4BBA-939E-1D5008B3A7E3}" presName="L2TextContainer" presStyleLbl="revTx" presStyleIdx="6" presStyleCnt="10">
        <dgm:presLayoutVars>
          <dgm:bulletEnabled val="1"/>
        </dgm:presLayoutVars>
      </dgm:prSet>
      <dgm:spPr/>
    </dgm:pt>
    <dgm:pt modelId="{BFB84598-AE89-5643-B4BA-30C66C624FC0}" type="pres">
      <dgm:prSet presAssocID="{FA7FC0EC-E4D0-4BBA-939E-1D5008B3A7E3}" presName="L1TextContainer" presStyleLbl="revTx" presStyleIdx="7" presStyleCnt="10" custScaleX="101822">
        <dgm:presLayoutVars>
          <dgm:chMax val="1"/>
          <dgm:chPref val="1"/>
          <dgm:bulletEnabled val="1"/>
        </dgm:presLayoutVars>
      </dgm:prSet>
      <dgm:spPr/>
    </dgm:pt>
    <dgm:pt modelId="{67DA3AF3-EBC2-D046-BEAF-14F4DF9BEB49}" type="pres">
      <dgm:prSet presAssocID="{FA7FC0EC-E4D0-4BBA-939E-1D5008B3A7E3}" presName="ConnectLine" presStyleLbl="sibTrans1D1" presStyleIdx="3" presStyleCnt="5"/>
      <dgm:spPr>
        <a:noFill/>
        <a:ln w="12700" cap="flat" cmpd="sng" algn="ctr">
          <a:solidFill>
            <a:schemeClr val="accent2">
              <a:hueOff val="4832709"/>
              <a:satOff val="-13870"/>
              <a:lumOff val="-22207"/>
              <a:alphaOff val="0"/>
            </a:schemeClr>
          </a:solidFill>
          <a:prstDash val="dash"/>
          <a:miter lim="800000"/>
        </a:ln>
        <a:effectLst/>
      </dgm:spPr>
    </dgm:pt>
    <dgm:pt modelId="{C22B9B05-AFCE-DA40-9D18-A2C9115325AA}" type="pres">
      <dgm:prSet presAssocID="{FA7FC0EC-E4D0-4BBA-939E-1D5008B3A7E3}" presName="EmptyPlaceHolder" presStyleCnt="0"/>
      <dgm:spPr/>
    </dgm:pt>
    <dgm:pt modelId="{74155A02-CCEE-1142-9717-F5056EE878FE}" type="pres">
      <dgm:prSet presAssocID="{B4365E4C-6933-41F2-8B6D-C130B45CCBA1}" presName="spaceBetweenRectangles" presStyleCnt="0"/>
      <dgm:spPr/>
    </dgm:pt>
    <dgm:pt modelId="{DA558B05-BBF3-8649-938A-3D91973648B1}" type="pres">
      <dgm:prSet presAssocID="{D783D1D7-10CB-46E6-A961-D6CE0DBF6BB6}" presName="composite" presStyleCnt="0"/>
      <dgm:spPr/>
    </dgm:pt>
    <dgm:pt modelId="{9130FFA3-C83A-A54C-9026-937303115017}" type="pres">
      <dgm:prSet presAssocID="{D783D1D7-10CB-46E6-A961-D6CE0DBF6BB6}" presName="ConnectorPoint" presStyleLbl="lnNode1" presStyleIdx="4" presStyleCnt="5"/>
      <dgm:spPr>
        <a:solidFill>
          <a:schemeClr val="accent2">
            <a:hueOff val="6443612"/>
            <a:satOff val="-18493"/>
            <a:lumOff val="-29609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0F55E138-1EFC-0940-9229-95F5D9C3EA69}" type="pres">
      <dgm:prSet presAssocID="{D783D1D7-10CB-46E6-A961-D6CE0DBF6BB6}" presName="DropPinPlaceHolder" presStyleCnt="0"/>
      <dgm:spPr/>
    </dgm:pt>
    <dgm:pt modelId="{0FD69B03-2BDC-524A-879B-142715DA0DB1}" type="pres">
      <dgm:prSet presAssocID="{D783D1D7-10CB-46E6-A961-D6CE0DBF6BB6}" presName="DropPin" presStyleLbl="alignNode1" presStyleIdx="4" presStyleCnt="5"/>
      <dgm:spPr/>
    </dgm:pt>
    <dgm:pt modelId="{E0C504ED-222B-CB4D-A661-61BA38AC1440}" type="pres">
      <dgm:prSet presAssocID="{D783D1D7-10CB-46E6-A961-D6CE0DBF6BB6}" presName="Ellipse" presStyleLbl="fgAcc1" presStyleIdx="5" presStyleCnt="6"/>
      <dgm:spPr>
        <a:solidFill>
          <a:srgbClr val="FF0000">
            <a:alpha val="90000"/>
          </a:srgbClr>
        </a:solidFill>
        <a:ln w="19050" cap="flat" cmpd="sng" algn="ctr">
          <a:noFill/>
          <a:prstDash val="solid"/>
          <a:miter lim="800000"/>
        </a:ln>
        <a:effectLst/>
      </dgm:spPr>
    </dgm:pt>
    <dgm:pt modelId="{4931AA6D-7C61-1D4E-8FE9-3BDD834C8A68}" type="pres">
      <dgm:prSet presAssocID="{D783D1D7-10CB-46E6-A961-D6CE0DBF6BB6}" presName="L2TextContainer" presStyleLbl="revTx" presStyleIdx="8" presStyleCnt="10">
        <dgm:presLayoutVars>
          <dgm:bulletEnabled val="1"/>
        </dgm:presLayoutVars>
      </dgm:prSet>
      <dgm:spPr/>
    </dgm:pt>
    <dgm:pt modelId="{9756E11B-3292-904F-9A3C-DCD8EDC25F7E}" type="pres">
      <dgm:prSet presAssocID="{D783D1D7-10CB-46E6-A961-D6CE0DBF6BB6}" presName="L1TextContainer" presStyleLbl="revTx" presStyleIdx="9" presStyleCnt="10">
        <dgm:presLayoutVars>
          <dgm:chMax val="1"/>
          <dgm:chPref val="1"/>
          <dgm:bulletEnabled val="1"/>
        </dgm:presLayoutVars>
      </dgm:prSet>
      <dgm:spPr/>
    </dgm:pt>
    <dgm:pt modelId="{813DA7EB-3F8A-1943-B12D-B46DF08D8EDD}" type="pres">
      <dgm:prSet presAssocID="{D783D1D7-10CB-46E6-A961-D6CE0DBF6BB6}" presName="ConnectLine" presStyleLbl="sibTrans1D1" presStyleIdx="4" presStyleCnt="5"/>
      <dgm:spPr>
        <a:noFill/>
        <a:ln w="12700" cap="flat" cmpd="sng" algn="ctr">
          <a:solidFill>
            <a:srgbClr val="FF0000"/>
          </a:solidFill>
          <a:prstDash val="dash"/>
          <a:miter lim="800000"/>
        </a:ln>
        <a:effectLst/>
      </dgm:spPr>
    </dgm:pt>
    <dgm:pt modelId="{E8D30F79-4118-844A-95D1-3A01AB17A1B7}" type="pres">
      <dgm:prSet presAssocID="{D783D1D7-10CB-46E6-A961-D6CE0DBF6BB6}" presName="EmptyPlaceHolder" presStyleCnt="0"/>
      <dgm:spPr/>
    </dgm:pt>
  </dgm:ptLst>
  <dgm:cxnLst>
    <dgm:cxn modelId="{AF1C2807-ED11-4C42-A07E-D76B1BC21F09}" srcId="{2ADD3DA9-EAD1-4F5C-B675-ECED6DC97D4E}" destId="{C51BBD5A-BBAB-4536-AD5D-D1729C720C04}" srcOrd="0" destOrd="0" parTransId="{63F421E6-3C0B-4DAB-AB63-26167139EDEB}" sibTransId="{5EF7295A-8B9B-4CAB-9D84-AD17B0739D73}"/>
    <dgm:cxn modelId="{86FDDF15-CBED-A146-B3E0-A23E300E5DB4}" type="presOf" srcId="{C51BBD5A-BBAB-4536-AD5D-D1729C720C04}" destId="{D8DBF75A-9776-0348-B2ED-6E4D3A61EC63}" srcOrd="0" destOrd="0" presId="urn:microsoft.com/office/officeart/2017/3/layout/DropPinTimeline"/>
    <dgm:cxn modelId="{1FCB4E17-4D70-4F47-93F6-A43C66C1C3CD}" type="presOf" srcId="{26AC3A79-BFA7-46A9-A49F-C315656D3B52}" destId="{4931AA6D-7C61-1D4E-8FE9-3BDD834C8A68}" srcOrd="0" destOrd="0" presId="urn:microsoft.com/office/officeart/2017/3/layout/DropPinTimeline"/>
    <dgm:cxn modelId="{1756BB26-13D7-44A5-8C28-FAC6C1D5DF40}" srcId="{7A936B67-285B-4C5B-9B3F-C8FAD363B686}" destId="{5151DC49-E988-495C-B12A-0CC11064E532}" srcOrd="0" destOrd="0" parTransId="{ED531CF5-E880-4518-9E88-7C53D683140D}" sibTransId="{AC4A11B4-33F6-4C6F-8A56-462E9DD4E654}"/>
    <dgm:cxn modelId="{525DEC37-C5C2-D24D-A2FE-7E617E1D4C75}" type="presOf" srcId="{5151DC49-E988-495C-B12A-0CC11064E532}" destId="{51823477-16E5-B246-B86E-E5F3670A36B1}" srcOrd="0" destOrd="0" presId="urn:microsoft.com/office/officeart/2017/3/layout/DropPinTimeline"/>
    <dgm:cxn modelId="{451C6F5E-09D8-495B-ADE8-9AD84B8F406F}" srcId="{FA7FC0EC-E4D0-4BBA-939E-1D5008B3A7E3}" destId="{3A79B872-99F1-4BC9-B7A8-4C9460BA3FFD}" srcOrd="0" destOrd="0" parTransId="{0FE027BD-E6BB-4653-9403-8BFE28AD7DAC}" sibTransId="{17B93480-3520-4533-AD49-D623AC5CF943}"/>
    <dgm:cxn modelId="{F4819B64-6811-4F1F-BC52-44C9F3E5821B}" srcId="{3631EA5D-BC0C-425F-ABEB-9EF76D33697D}" destId="{05CB4280-8BA0-4FF2-AE7E-2D228802DB42}" srcOrd="1" destOrd="0" parTransId="{5D0019F7-2717-4AEE-B9FD-C20D545A0B77}" sibTransId="{2E6071BE-4F28-47DC-A228-74794579AB4F}"/>
    <dgm:cxn modelId="{AACB7948-7D09-0D41-BB07-E9074C6A9DCB}" type="presOf" srcId="{3631EA5D-BC0C-425F-ABEB-9EF76D33697D}" destId="{BF028327-A62D-B04C-94E5-17DFEE695404}" srcOrd="0" destOrd="0" presId="urn:microsoft.com/office/officeart/2017/3/layout/DropPinTimeline"/>
    <dgm:cxn modelId="{1CB17B73-B6DD-3944-BEA7-CAF4468B27D2}" type="presOf" srcId="{3A79B872-99F1-4BC9-B7A8-4C9460BA3FFD}" destId="{2842D705-D778-F64D-90FF-CA48D6E49184}" srcOrd="0" destOrd="0" presId="urn:microsoft.com/office/officeart/2017/3/layout/DropPinTimeline"/>
    <dgm:cxn modelId="{C274B75A-8CDD-40C0-A1AE-BC37BAB6B6A0}" srcId="{3631EA5D-BC0C-425F-ABEB-9EF76D33697D}" destId="{D783D1D7-10CB-46E6-A961-D6CE0DBF6BB6}" srcOrd="4" destOrd="0" parTransId="{2358C0E3-4C85-4154-8DDD-EC82C74DA891}" sibTransId="{3A8C6506-6428-4359-9B4F-9F53E204FAE6}"/>
    <dgm:cxn modelId="{ACC75A7D-553A-8F4B-AEF4-676D2EDC79E9}" type="presOf" srcId="{2ADD3DA9-EAD1-4F5C-B675-ECED6DC97D4E}" destId="{0C6035D9-61AA-2A43-B5AD-5FAE1F41DC55}" srcOrd="0" destOrd="0" presId="urn:microsoft.com/office/officeart/2017/3/layout/DropPinTimeline"/>
    <dgm:cxn modelId="{B95F4C86-A8E2-F745-93B7-25B0C06D3AF4}" type="presOf" srcId="{FA7FC0EC-E4D0-4BBA-939E-1D5008B3A7E3}" destId="{BFB84598-AE89-5643-B4BA-30C66C624FC0}" srcOrd="0" destOrd="0" presId="urn:microsoft.com/office/officeart/2017/3/layout/DropPinTimeline"/>
    <dgm:cxn modelId="{2EFA8A8C-36F1-9948-8FE4-580AA4BBFEE8}" type="presOf" srcId="{D041694E-8F68-4FEE-9127-9AB8DC520D48}" destId="{511DC5E7-E485-B944-91B1-7A21D027B5FF}" srcOrd="0" destOrd="0" presId="urn:microsoft.com/office/officeart/2017/3/layout/DropPinTimeline"/>
    <dgm:cxn modelId="{6CC5C09F-7773-8045-81D1-A7C409B5F251}" type="presOf" srcId="{D783D1D7-10CB-46E6-A961-D6CE0DBF6BB6}" destId="{9756E11B-3292-904F-9A3C-DCD8EDC25F7E}" srcOrd="0" destOrd="0" presId="urn:microsoft.com/office/officeart/2017/3/layout/DropPinTimeline"/>
    <dgm:cxn modelId="{FE2AA0A2-4D52-45C8-A84E-F910991D31AC}" srcId="{05CB4280-8BA0-4FF2-AE7E-2D228802DB42}" destId="{D041694E-8F68-4FEE-9127-9AB8DC520D48}" srcOrd="0" destOrd="0" parTransId="{8F7E820E-7923-4E57-B944-9BC3512D637B}" sibTransId="{3AE6BF6E-5BD4-4564-BCF9-E4773C998675}"/>
    <dgm:cxn modelId="{EEBB33C1-5D31-9D49-98E0-797CE28E149B}" type="presOf" srcId="{7A936B67-285B-4C5B-9B3F-C8FAD363B686}" destId="{ACA28D89-A844-D742-80DE-DBB221A9EB07}" srcOrd="0" destOrd="0" presId="urn:microsoft.com/office/officeart/2017/3/layout/DropPinTimeline"/>
    <dgm:cxn modelId="{2BEB81CB-910D-4371-B941-D4A12B91A757}" srcId="{3631EA5D-BC0C-425F-ABEB-9EF76D33697D}" destId="{FA7FC0EC-E4D0-4BBA-939E-1D5008B3A7E3}" srcOrd="3" destOrd="0" parTransId="{E1361D9A-E857-4C44-923A-D6B4919E6E1D}" sibTransId="{B4365E4C-6933-41F2-8B6D-C130B45CCBA1}"/>
    <dgm:cxn modelId="{17EF7BD0-08C8-40AB-B0E1-5092661667A9}" srcId="{3631EA5D-BC0C-425F-ABEB-9EF76D33697D}" destId="{7A936B67-285B-4C5B-9B3F-C8FAD363B686}" srcOrd="0" destOrd="0" parTransId="{2482FC4D-9663-4CBB-87EC-A55625D50C18}" sibTransId="{3807BD3A-D274-4B93-B083-3BA969323274}"/>
    <dgm:cxn modelId="{89E8FCDE-B00D-47D5-8F9A-52E972FFDCAD}" srcId="{3631EA5D-BC0C-425F-ABEB-9EF76D33697D}" destId="{2ADD3DA9-EAD1-4F5C-B675-ECED6DC97D4E}" srcOrd="2" destOrd="0" parTransId="{9A6B449A-E85B-4642-A879-79FEA4A90142}" sibTransId="{C4507438-34D4-4D30-8E85-3A736F145BD1}"/>
    <dgm:cxn modelId="{88614CE8-8608-4974-96B8-42CBD632B5BA}" srcId="{D783D1D7-10CB-46E6-A961-D6CE0DBF6BB6}" destId="{26AC3A79-BFA7-46A9-A49F-C315656D3B52}" srcOrd="0" destOrd="0" parTransId="{C8BF2C9E-C8C1-46BA-BFEA-B2F6DDE61D96}" sibTransId="{EE2FF943-9610-4D99-84D4-9F3E3E1997F0}"/>
    <dgm:cxn modelId="{6C07CFFF-26F6-A045-8C63-12E70EF2A2D1}" type="presOf" srcId="{05CB4280-8BA0-4FF2-AE7E-2D228802DB42}" destId="{D8387C79-2FBB-7446-AC8B-8A676E201A9E}" srcOrd="0" destOrd="0" presId="urn:microsoft.com/office/officeart/2017/3/layout/DropPinTimeline"/>
    <dgm:cxn modelId="{C39F7B27-EE94-0E42-82FE-A6283961ACB4}" type="presParOf" srcId="{BF028327-A62D-B04C-94E5-17DFEE695404}" destId="{546A859F-9273-B14B-9574-D15952966586}" srcOrd="0" destOrd="0" presId="urn:microsoft.com/office/officeart/2017/3/layout/DropPinTimeline"/>
    <dgm:cxn modelId="{B5C782F4-ED77-2B4B-9376-0C9402E830F9}" type="presParOf" srcId="{BF028327-A62D-B04C-94E5-17DFEE695404}" destId="{E56F4257-F9ED-2748-90B0-94E580785BCD}" srcOrd="1" destOrd="0" presId="urn:microsoft.com/office/officeart/2017/3/layout/DropPinTimeline"/>
    <dgm:cxn modelId="{53D74007-9782-6645-96C4-C6A5F15937D3}" type="presParOf" srcId="{E56F4257-F9ED-2748-90B0-94E580785BCD}" destId="{5EEA7C45-B3F5-9D47-8903-08BC70F72796}" srcOrd="0" destOrd="0" presId="urn:microsoft.com/office/officeart/2017/3/layout/DropPinTimeline"/>
    <dgm:cxn modelId="{5CFE1DCD-83C6-6546-97D7-08B03D3AF4AD}" type="presParOf" srcId="{5EEA7C45-B3F5-9D47-8903-08BC70F72796}" destId="{30B8D3C2-332B-954D-8657-D1C093DAF200}" srcOrd="0" destOrd="0" presId="urn:microsoft.com/office/officeart/2017/3/layout/DropPinTimeline"/>
    <dgm:cxn modelId="{C5176198-01CC-2C4F-8D65-D605D9A07505}" type="presParOf" srcId="{5EEA7C45-B3F5-9D47-8903-08BC70F72796}" destId="{29D6DEC9-4B37-BB48-ACD8-85DA1C118599}" srcOrd="1" destOrd="0" presId="urn:microsoft.com/office/officeart/2017/3/layout/DropPinTimeline"/>
    <dgm:cxn modelId="{8EAA6FD7-BA2C-204C-96BD-4834DA9A8ECC}" type="presParOf" srcId="{29D6DEC9-4B37-BB48-ACD8-85DA1C118599}" destId="{E4E458F7-9033-3A40-8097-42399848E6EC}" srcOrd="0" destOrd="0" presId="urn:microsoft.com/office/officeart/2017/3/layout/DropPinTimeline"/>
    <dgm:cxn modelId="{A808F7C9-AF16-1C47-A8F5-BDFD806F3A0C}" type="presParOf" srcId="{29D6DEC9-4B37-BB48-ACD8-85DA1C118599}" destId="{F0964BFA-DD6E-1641-A363-A76D5FDA0BCA}" srcOrd="1" destOrd="0" presId="urn:microsoft.com/office/officeart/2017/3/layout/DropPinTimeline"/>
    <dgm:cxn modelId="{D5F123E7-44E4-844D-B772-7B213A08D345}" type="presParOf" srcId="{5EEA7C45-B3F5-9D47-8903-08BC70F72796}" destId="{51823477-16E5-B246-B86E-E5F3670A36B1}" srcOrd="2" destOrd="0" presId="urn:microsoft.com/office/officeart/2017/3/layout/DropPinTimeline"/>
    <dgm:cxn modelId="{EFF53597-6F99-734D-A4F3-2F2B5EB65A3B}" type="presParOf" srcId="{5EEA7C45-B3F5-9D47-8903-08BC70F72796}" destId="{ACA28D89-A844-D742-80DE-DBB221A9EB07}" srcOrd="3" destOrd="0" presId="urn:microsoft.com/office/officeart/2017/3/layout/DropPinTimeline"/>
    <dgm:cxn modelId="{0D6DBC66-0BB8-9046-8B2B-E4671DDAFB70}" type="presParOf" srcId="{5EEA7C45-B3F5-9D47-8903-08BC70F72796}" destId="{A4DA4844-5661-AD4E-9A81-2DB427EE4DA0}" srcOrd="4" destOrd="0" presId="urn:microsoft.com/office/officeart/2017/3/layout/DropPinTimeline"/>
    <dgm:cxn modelId="{0F914322-8179-3A44-BC3A-C7F3475ECDDB}" type="presParOf" srcId="{5EEA7C45-B3F5-9D47-8903-08BC70F72796}" destId="{99946215-CB83-4043-88DF-66D024A295E6}" srcOrd="5" destOrd="0" presId="urn:microsoft.com/office/officeart/2017/3/layout/DropPinTimeline"/>
    <dgm:cxn modelId="{97C8AB63-D95B-E84D-932A-D38C26F7A7FC}" type="presParOf" srcId="{E56F4257-F9ED-2748-90B0-94E580785BCD}" destId="{9563AEF5-6E1E-4D43-8612-487B3CA0DCF3}" srcOrd="1" destOrd="0" presId="urn:microsoft.com/office/officeart/2017/3/layout/DropPinTimeline"/>
    <dgm:cxn modelId="{52150F18-3745-8A47-A3FC-1CB25344BEB1}" type="presParOf" srcId="{E56F4257-F9ED-2748-90B0-94E580785BCD}" destId="{3BDC6A13-C82D-4547-A5D8-0809A5699E1F}" srcOrd="2" destOrd="0" presId="urn:microsoft.com/office/officeart/2017/3/layout/DropPinTimeline"/>
    <dgm:cxn modelId="{DB933457-FFDA-ED4C-A339-0D9CCA501E96}" type="presParOf" srcId="{3BDC6A13-C82D-4547-A5D8-0809A5699E1F}" destId="{F6D20BD3-7C36-5848-A71A-1F982EA56C01}" srcOrd="0" destOrd="0" presId="urn:microsoft.com/office/officeart/2017/3/layout/DropPinTimeline"/>
    <dgm:cxn modelId="{0F17E214-0136-1345-9489-5C12AE31A37E}" type="presParOf" srcId="{3BDC6A13-C82D-4547-A5D8-0809A5699E1F}" destId="{C30CC7BC-7E0C-DF40-ADD7-D81B298305CB}" srcOrd="1" destOrd="0" presId="urn:microsoft.com/office/officeart/2017/3/layout/DropPinTimeline"/>
    <dgm:cxn modelId="{B5B11367-30A1-1E4B-B794-AD277A32E444}" type="presParOf" srcId="{C30CC7BC-7E0C-DF40-ADD7-D81B298305CB}" destId="{CB26BF88-556C-EA49-9850-9C690E643DE8}" srcOrd="0" destOrd="0" presId="urn:microsoft.com/office/officeart/2017/3/layout/DropPinTimeline"/>
    <dgm:cxn modelId="{62BF1B41-35DE-6F44-A8A5-005CB42CEF31}" type="presParOf" srcId="{C30CC7BC-7E0C-DF40-ADD7-D81B298305CB}" destId="{BA2A394C-9A78-2A48-9679-E7F74A72B91B}" srcOrd="1" destOrd="0" presId="urn:microsoft.com/office/officeart/2017/3/layout/DropPinTimeline"/>
    <dgm:cxn modelId="{BCEA381C-6DFD-9C4B-ADDC-79CEAB1B713D}" type="presParOf" srcId="{3BDC6A13-C82D-4547-A5D8-0809A5699E1F}" destId="{511DC5E7-E485-B944-91B1-7A21D027B5FF}" srcOrd="2" destOrd="0" presId="urn:microsoft.com/office/officeart/2017/3/layout/DropPinTimeline"/>
    <dgm:cxn modelId="{91CD47A3-E659-3945-8810-8B4B696A09F2}" type="presParOf" srcId="{3BDC6A13-C82D-4547-A5D8-0809A5699E1F}" destId="{D8387C79-2FBB-7446-AC8B-8A676E201A9E}" srcOrd="3" destOrd="0" presId="urn:microsoft.com/office/officeart/2017/3/layout/DropPinTimeline"/>
    <dgm:cxn modelId="{5374875C-B594-A24D-AE5F-352699918CA9}" type="presParOf" srcId="{3BDC6A13-C82D-4547-A5D8-0809A5699E1F}" destId="{CACEB105-9DF3-5747-85C9-CB87AEA38EAD}" srcOrd="4" destOrd="0" presId="urn:microsoft.com/office/officeart/2017/3/layout/DropPinTimeline"/>
    <dgm:cxn modelId="{CE1C2178-6AC2-A243-8C7E-6DF1CA339A80}" type="presParOf" srcId="{3BDC6A13-C82D-4547-A5D8-0809A5699E1F}" destId="{43CE1D31-0120-A740-B830-A8321D446CDD}" srcOrd="5" destOrd="0" presId="urn:microsoft.com/office/officeart/2017/3/layout/DropPinTimeline"/>
    <dgm:cxn modelId="{7390C8C3-4FF1-E44B-BE54-5529D325099B}" type="presParOf" srcId="{E56F4257-F9ED-2748-90B0-94E580785BCD}" destId="{C0A9CE61-E25B-F94B-A34C-0CDF18EC05F2}" srcOrd="3" destOrd="0" presId="urn:microsoft.com/office/officeart/2017/3/layout/DropPinTimeline"/>
    <dgm:cxn modelId="{67AC3FBD-26DF-2E42-B4FF-4E5A1D7D6020}" type="presParOf" srcId="{E56F4257-F9ED-2748-90B0-94E580785BCD}" destId="{4A89B14D-3DA3-464C-AB4A-D5C7A687CDEE}" srcOrd="4" destOrd="0" presId="urn:microsoft.com/office/officeart/2017/3/layout/DropPinTimeline"/>
    <dgm:cxn modelId="{1FCACCC6-5642-A241-B017-B3D07160725C}" type="presParOf" srcId="{4A89B14D-3DA3-464C-AB4A-D5C7A687CDEE}" destId="{AB5A6CF3-D03F-284F-8B1A-77E4281CE929}" srcOrd="0" destOrd="0" presId="urn:microsoft.com/office/officeart/2017/3/layout/DropPinTimeline"/>
    <dgm:cxn modelId="{D049C50F-7ED2-4F40-B9F7-93CF7BD54E9D}" type="presParOf" srcId="{4A89B14D-3DA3-464C-AB4A-D5C7A687CDEE}" destId="{65337658-6029-AA44-9ABD-DE8011150C3F}" srcOrd="1" destOrd="0" presId="urn:microsoft.com/office/officeart/2017/3/layout/DropPinTimeline"/>
    <dgm:cxn modelId="{B1BE2CC0-9D2D-ED4B-B4B7-E7227C0B9F7A}" type="presParOf" srcId="{65337658-6029-AA44-9ABD-DE8011150C3F}" destId="{3AB1AE69-9671-554A-81D8-A4154A0E8B31}" srcOrd="0" destOrd="0" presId="urn:microsoft.com/office/officeart/2017/3/layout/DropPinTimeline"/>
    <dgm:cxn modelId="{5B0AABE4-0F6C-2C48-BDB2-476CE481751F}" type="presParOf" srcId="{65337658-6029-AA44-9ABD-DE8011150C3F}" destId="{BB8DD256-9649-F645-A818-904ED0A8C859}" srcOrd="1" destOrd="0" presId="urn:microsoft.com/office/officeart/2017/3/layout/DropPinTimeline"/>
    <dgm:cxn modelId="{2AC4E50B-40C7-BA43-A224-05CAB8A1CC7F}" type="presParOf" srcId="{4A89B14D-3DA3-464C-AB4A-D5C7A687CDEE}" destId="{D8DBF75A-9776-0348-B2ED-6E4D3A61EC63}" srcOrd="2" destOrd="0" presId="urn:microsoft.com/office/officeart/2017/3/layout/DropPinTimeline"/>
    <dgm:cxn modelId="{BC219044-91E2-A345-8C5A-5CBC0F86DD7F}" type="presParOf" srcId="{4A89B14D-3DA3-464C-AB4A-D5C7A687CDEE}" destId="{0C6035D9-61AA-2A43-B5AD-5FAE1F41DC55}" srcOrd="3" destOrd="0" presId="urn:microsoft.com/office/officeart/2017/3/layout/DropPinTimeline"/>
    <dgm:cxn modelId="{571FB07E-4378-C545-ABEE-4B0EEB06CD77}" type="presParOf" srcId="{4A89B14D-3DA3-464C-AB4A-D5C7A687CDEE}" destId="{EDA3EA61-B3AF-2149-B516-359511C7AB7B}" srcOrd="4" destOrd="0" presId="urn:microsoft.com/office/officeart/2017/3/layout/DropPinTimeline"/>
    <dgm:cxn modelId="{B70409BA-C51C-EF47-AEF1-04B248C449BD}" type="presParOf" srcId="{4A89B14D-3DA3-464C-AB4A-D5C7A687CDEE}" destId="{44AD78E1-F972-7949-B2B0-0FDE092A011C}" srcOrd="5" destOrd="0" presId="urn:microsoft.com/office/officeart/2017/3/layout/DropPinTimeline"/>
    <dgm:cxn modelId="{66CDCE93-B406-F645-8C01-1F47FFF7DB98}" type="presParOf" srcId="{E56F4257-F9ED-2748-90B0-94E580785BCD}" destId="{666CB9F2-F960-5847-B340-9B7DC75E5AEF}" srcOrd="5" destOrd="0" presId="urn:microsoft.com/office/officeart/2017/3/layout/DropPinTimeline"/>
    <dgm:cxn modelId="{5FE6F271-8216-2243-9F44-EA3D8DC73427}" type="presParOf" srcId="{E56F4257-F9ED-2748-90B0-94E580785BCD}" destId="{9AF1E89E-78C2-BC45-A693-9488933DACAF}" srcOrd="6" destOrd="0" presId="urn:microsoft.com/office/officeart/2017/3/layout/DropPinTimeline"/>
    <dgm:cxn modelId="{88B59B46-38E4-4F49-AE69-78BC22DC439D}" type="presParOf" srcId="{9AF1E89E-78C2-BC45-A693-9488933DACAF}" destId="{6BCC64D3-BF26-CB4A-BA04-1D62232869B1}" srcOrd="0" destOrd="0" presId="urn:microsoft.com/office/officeart/2017/3/layout/DropPinTimeline"/>
    <dgm:cxn modelId="{4E40434F-4CCB-BF4C-9DEB-B8880DA53BD5}" type="presParOf" srcId="{9AF1E89E-78C2-BC45-A693-9488933DACAF}" destId="{B52E16FF-23A7-7D44-ACEB-2A31DB5B9901}" srcOrd="1" destOrd="0" presId="urn:microsoft.com/office/officeart/2017/3/layout/DropPinTimeline"/>
    <dgm:cxn modelId="{CB20718F-A950-CE47-AD4B-A875C12F8187}" type="presParOf" srcId="{B52E16FF-23A7-7D44-ACEB-2A31DB5B9901}" destId="{A591591F-141C-9D4F-99BA-D01C2ED21460}" srcOrd="0" destOrd="0" presId="urn:microsoft.com/office/officeart/2017/3/layout/DropPinTimeline"/>
    <dgm:cxn modelId="{6DA85488-D13D-0A40-B5F6-30F2E73A1088}" type="presParOf" srcId="{B52E16FF-23A7-7D44-ACEB-2A31DB5B9901}" destId="{4866E60D-CE7B-384D-BF22-30FD6379D114}" srcOrd="1" destOrd="0" presId="urn:microsoft.com/office/officeart/2017/3/layout/DropPinTimeline"/>
    <dgm:cxn modelId="{EBB53E67-476E-4847-9E67-128AF3300BFE}" type="presParOf" srcId="{9AF1E89E-78C2-BC45-A693-9488933DACAF}" destId="{2842D705-D778-F64D-90FF-CA48D6E49184}" srcOrd="2" destOrd="0" presId="urn:microsoft.com/office/officeart/2017/3/layout/DropPinTimeline"/>
    <dgm:cxn modelId="{582A91FA-B7D4-3B48-AB7F-776CCF1D76D4}" type="presParOf" srcId="{9AF1E89E-78C2-BC45-A693-9488933DACAF}" destId="{BFB84598-AE89-5643-B4BA-30C66C624FC0}" srcOrd="3" destOrd="0" presId="urn:microsoft.com/office/officeart/2017/3/layout/DropPinTimeline"/>
    <dgm:cxn modelId="{E07C5215-9634-6F47-BDF0-92608BAC20BD}" type="presParOf" srcId="{9AF1E89E-78C2-BC45-A693-9488933DACAF}" destId="{67DA3AF3-EBC2-D046-BEAF-14F4DF9BEB49}" srcOrd="4" destOrd="0" presId="urn:microsoft.com/office/officeart/2017/3/layout/DropPinTimeline"/>
    <dgm:cxn modelId="{DDE9B812-5DD6-634F-807A-B040398A9398}" type="presParOf" srcId="{9AF1E89E-78C2-BC45-A693-9488933DACAF}" destId="{C22B9B05-AFCE-DA40-9D18-A2C9115325AA}" srcOrd="5" destOrd="0" presId="urn:microsoft.com/office/officeart/2017/3/layout/DropPinTimeline"/>
    <dgm:cxn modelId="{0710E9EC-1CAE-8D4E-84DD-69593721868F}" type="presParOf" srcId="{E56F4257-F9ED-2748-90B0-94E580785BCD}" destId="{74155A02-CCEE-1142-9717-F5056EE878FE}" srcOrd="7" destOrd="0" presId="urn:microsoft.com/office/officeart/2017/3/layout/DropPinTimeline"/>
    <dgm:cxn modelId="{04DD4847-232E-C24C-B60D-82FF3C83B236}" type="presParOf" srcId="{E56F4257-F9ED-2748-90B0-94E580785BCD}" destId="{DA558B05-BBF3-8649-938A-3D91973648B1}" srcOrd="8" destOrd="0" presId="urn:microsoft.com/office/officeart/2017/3/layout/DropPinTimeline"/>
    <dgm:cxn modelId="{D030C2DE-3A9C-0344-A635-9E4E88F235D1}" type="presParOf" srcId="{DA558B05-BBF3-8649-938A-3D91973648B1}" destId="{9130FFA3-C83A-A54C-9026-937303115017}" srcOrd="0" destOrd="0" presId="urn:microsoft.com/office/officeart/2017/3/layout/DropPinTimeline"/>
    <dgm:cxn modelId="{6FF5D885-FA40-F645-B476-D552E7C8F384}" type="presParOf" srcId="{DA558B05-BBF3-8649-938A-3D91973648B1}" destId="{0F55E138-1EFC-0940-9229-95F5D9C3EA69}" srcOrd="1" destOrd="0" presId="urn:microsoft.com/office/officeart/2017/3/layout/DropPinTimeline"/>
    <dgm:cxn modelId="{456519D4-A44B-2545-9C46-2628A809130B}" type="presParOf" srcId="{0F55E138-1EFC-0940-9229-95F5D9C3EA69}" destId="{0FD69B03-2BDC-524A-879B-142715DA0DB1}" srcOrd="0" destOrd="0" presId="urn:microsoft.com/office/officeart/2017/3/layout/DropPinTimeline"/>
    <dgm:cxn modelId="{FCBE8CED-0780-DE47-A5A5-37B0BE2106AF}" type="presParOf" srcId="{0F55E138-1EFC-0940-9229-95F5D9C3EA69}" destId="{E0C504ED-222B-CB4D-A661-61BA38AC1440}" srcOrd="1" destOrd="0" presId="urn:microsoft.com/office/officeart/2017/3/layout/DropPinTimeline"/>
    <dgm:cxn modelId="{E406CD5F-73AF-B141-B0EF-8C3745CFA453}" type="presParOf" srcId="{DA558B05-BBF3-8649-938A-3D91973648B1}" destId="{4931AA6D-7C61-1D4E-8FE9-3BDD834C8A68}" srcOrd="2" destOrd="0" presId="urn:microsoft.com/office/officeart/2017/3/layout/DropPinTimeline"/>
    <dgm:cxn modelId="{006D1279-E074-6347-BA94-E59CBAB6CCF2}" type="presParOf" srcId="{DA558B05-BBF3-8649-938A-3D91973648B1}" destId="{9756E11B-3292-904F-9A3C-DCD8EDC25F7E}" srcOrd="3" destOrd="0" presId="urn:microsoft.com/office/officeart/2017/3/layout/DropPinTimeline"/>
    <dgm:cxn modelId="{EE040733-DF3B-9540-A943-9B6ED3399999}" type="presParOf" srcId="{DA558B05-BBF3-8649-938A-3D91973648B1}" destId="{813DA7EB-3F8A-1943-B12D-B46DF08D8EDD}" srcOrd="4" destOrd="0" presId="urn:microsoft.com/office/officeart/2017/3/layout/DropPinTimeline"/>
    <dgm:cxn modelId="{BD4B2DA1-F867-6E46-BB0B-4ECF081BA3C8}" type="presParOf" srcId="{DA558B05-BBF3-8649-938A-3D91973648B1}" destId="{E8D30F79-4118-844A-95D1-3A01AB17A1B7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631EA5D-BC0C-425F-ABEB-9EF76D33697D}" type="doc">
      <dgm:prSet loTypeId="urn:microsoft.com/office/officeart/2017/3/layout/DropPinTimeline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A936B67-285B-4C5B-9B3F-C8FAD363B686}">
      <dgm:prSet/>
      <dgm:spPr/>
      <dgm:t>
        <a:bodyPr/>
        <a:lstStyle/>
        <a:p>
          <a:pPr>
            <a:defRPr b="1"/>
          </a:pPr>
          <a:r>
            <a:rPr lang="en-US" dirty="0" err="1"/>
            <a:t>Diciembre</a:t>
          </a:r>
          <a:r>
            <a:rPr lang="en-US" dirty="0"/>
            <a:t> de 2015</a:t>
          </a:r>
        </a:p>
      </dgm:t>
    </dgm:pt>
    <dgm:pt modelId="{2482FC4D-9663-4CBB-87EC-A55625D50C18}" type="parTrans" cxnId="{17EF7BD0-08C8-40AB-B0E1-5092661667A9}">
      <dgm:prSet/>
      <dgm:spPr/>
      <dgm:t>
        <a:bodyPr/>
        <a:lstStyle/>
        <a:p>
          <a:endParaRPr lang="en-US"/>
        </a:p>
      </dgm:t>
    </dgm:pt>
    <dgm:pt modelId="{3807BD3A-D274-4B93-B083-3BA969323274}" type="sibTrans" cxnId="{17EF7BD0-08C8-40AB-B0E1-5092661667A9}">
      <dgm:prSet/>
      <dgm:spPr/>
      <dgm:t>
        <a:bodyPr/>
        <a:lstStyle/>
        <a:p>
          <a:endParaRPr lang="en-US"/>
        </a:p>
      </dgm:t>
    </dgm:pt>
    <dgm:pt modelId="{05CB4280-8BA0-4FF2-AE7E-2D228802DB42}">
      <dgm:prSet/>
      <dgm:spPr/>
      <dgm:t>
        <a:bodyPr/>
        <a:lstStyle/>
        <a:p>
          <a:pPr>
            <a:defRPr b="1"/>
          </a:pPr>
          <a:r>
            <a:rPr lang="en-US" dirty="0" err="1"/>
            <a:t>Enero</a:t>
          </a:r>
          <a:r>
            <a:rPr lang="en-US" dirty="0"/>
            <a:t> de 2017</a:t>
          </a:r>
        </a:p>
      </dgm:t>
    </dgm:pt>
    <dgm:pt modelId="{5D0019F7-2717-4AEE-B9FD-C20D545A0B77}" type="parTrans" cxnId="{F4819B64-6811-4F1F-BC52-44C9F3E5821B}">
      <dgm:prSet/>
      <dgm:spPr/>
      <dgm:t>
        <a:bodyPr/>
        <a:lstStyle/>
        <a:p>
          <a:endParaRPr lang="en-US"/>
        </a:p>
      </dgm:t>
    </dgm:pt>
    <dgm:pt modelId="{2E6071BE-4F28-47DC-A228-74794579AB4F}" type="sibTrans" cxnId="{F4819B64-6811-4F1F-BC52-44C9F3E5821B}">
      <dgm:prSet/>
      <dgm:spPr/>
      <dgm:t>
        <a:bodyPr/>
        <a:lstStyle/>
        <a:p>
          <a:endParaRPr lang="en-US"/>
        </a:p>
      </dgm:t>
    </dgm:pt>
    <dgm:pt modelId="{D041694E-8F68-4FEE-9127-9AB8DC520D48}">
      <dgm:prSet custT="1"/>
      <dgm:spPr/>
      <dgm:t>
        <a:bodyPr/>
        <a:lstStyle/>
        <a:p>
          <a:r>
            <a:rPr lang="en-US" sz="2000" dirty="0" err="1"/>
            <a:t>Condenó</a:t>
          </a:r>
          <a:r>
            <a:rPr lang="en-US" sz="2000" dirty="0"/>
            <a:t> a la FIFA y a la URSBFA a </a:t>
          </a:r>
          <a:r>
            <a:rPr lang="en-US" sz="2000" dirty="0" err="1"/>
            <a:t>pagar</a:t>
          </a:r>
          <a:r>
            <a:rPr lang="en-US" sz="2000" dirty="0"/>
            <a:t> un </a:t>
          </a:r>
          <a:r>
            <a:rPr lang="en-US" sz="2000" dirty="0" err="1"/>
            <a:t>importe</a:t>
          </a:r>
          <a:r>
            <a:rPr lang="en-US" sz="2000" dirty="0"/>
            <a:t> provisional  </a:t>
          </a:r>
        </a:p>
      </dgm:t>
    </dgm:pt>
    <dgm:pt modelId="{8F7E820E-7923-4E57-B944-9BC3512D637B}" type="parTrans" cxnId="{FE2AA0A2-4D52-45C8-A84E-F910991D31AC}">
      <dgm:prSet/>
      <dgm:spPr/>
      <dgm:t>
        <a:bodyPr/>
        <a:lstStyle/>
        <a:p>
          <a:endParaRPr lang="en-US"/>
        </a:p>
      </dgm:t>
    </dgm:pt>
    <dgm:pt modelId="{3AE6BF6E-5BD4-4564-BCF9-E4773C998675}" type="sibTrans" cxnId="{FE2AA0A2-4D52-45C8-A84E-F910991D31AC}">
      <dgm:prSet/>
      <dgm:spPr/>
      <dgm:t>
        <a:bodyPr/>
        <a:lstStyle/>
        <a:p>
          <a:endParaRPr lang="en-US"/>
        </a:p>
      </dgm:t>
    </dgm:pt>
    <dgm:pt modelId="{2ADD3DA9-EAD1-4F5C-B675-ECED6DC97D4E}">
      <dgm:prSet/>
      <dgm:spPr/>
      <dgm:t>
        <a:bodyPr/>
        <a:lstStyle/>
        <a:p>
          <a:pPr>
            <a:defRPr b="1"/>
          </a:pPr>
          <a:r>
            <a:rPr lang="en-US" dirty="0"/>
            <a:t>Marzo de 2017</a:t>
          </a:r>
        </a:p>
      </dgm:t>
    </dgm:pt>
    <dgm:pt modelId="{9A6B449A-E85B-4642-A879-79FEA4A90142}" type="parTrans" cxnId="{89E8FCDE-B00D-47D5-8F9A-52E972FFDCAD}">
      <dgm:prSet/>
      <dgm:spPr/>
      <dgm:t>
        <a:bodyPr/>
        <a:lstStyle/>
        <a:p>
          <a:endParaRPr lang="en-US"/>
        </a:p>
      </dgm:t>
    </dgm:pt>
    <dgm:pt modelId="{C4507438-34D4-4D30-8E85-3A736F145BD1}" type="sibTrans" cxnId="{89E8FCDE-B00D-47D5-8F9A-52E972FFDCAD}">
      <dgm:prSet/>
      <dgm:spPr/>
      <dgm:t>
        <a:bodyPr/>
        <a:lstStyle/>
        <a:p>
          <a:endParaRPr lang="en-US"/>
        </a:p>
      </dgm:t>
    </dgm:pt>
    <dgm:pt modelId="{C51BBD5A-BBAB-4536-AD5D-D1729C720C04}">
      <dgm:prSet custT="1"/>
      <dgm:spPr/>
      <dgm:t>
        <a:bodyPr/>
        <a:lstStyle/>
        <a:p>
          <a:r>
            <a:rPr lang="en-US" sz="2000" dirty="0" err="1"/>
            <a:t>Recurso</a:t>
          </a:r>
          <a:r>
            <a:rPr lang="en-US" sz="2000" dirty="0"/>
            <a:t> </a:t>
          </a:r>
          <a:r>
            <a:rPr lang="en-US" sz="2000" dirty="0" err="1"/>
            <a:t>en</a:t>
          </a:r>
          <a:r>
            <a:rPr lang="en-US" sz="2000" dirty="0"/>
            <a:t> </a:t>
          </a:r>
          <a:r>
            <a:rPr lang="en-US" sz="2000" dirty="0" err="1"/>
            <a:t>apelación</a:t>
          </a:r>
          <a:r>
            <a:rPr lang="en-US" sz="2000" dirty="0"/>
            <a:t> ante la </a:t>
          </a:r>
          <a:r>
            <a:rPr lang="en-US" sz="2000" i="1" dirty="0"/>
            <a:t>Cour </a:t>
          </a:r>
          <a:r>
            <a:rPr lang="en-US" sz="2000" i="1" dirty="0" err="1"/>
            <a:t>d’Appel</a:t>
          </a:r>
          <a:r>
            <a:rPr lang="en-US" sz="2000" i="1" dirty="0"/>
            <a:t> de Mons</a:t>
          </a:r>
        </a:p>
      </dgm:t>
    </dgm:pt>
    <dgm:pt modelId="{63F421E6-3C0B-4DAB-AB63-26167139EDEB}" type="parTrans" cxnId="{AF1C2807-ED11-4C42-A07E-D76B1BC21F09}">
      <dgm:prSet/>
      <dgm:spPr/>
      <dgm:t>
        <a:bodyPr/>
        <a:lstStyle/>
        <a:p>
          <a:endParaRPr lang="en-US"/>
        </a:p>
      </dgm:t>
    </dgm:pt>
    <dgm:pt modelId="{5EF7295A-8B9B-4CAB-9D84-AD17B0739D73}" type="sibTrans" cxnId="{AF1C2807-ED11-4C42-A07E-D76B1BC21F09}">
      <dgm:prSet/>
      <dgm:spPr/>
      <dgm:t>
        <a:bodyPr/>
        <a:lstStyle/>
        <a:p>
          <a:endParaRPr lang="en-US"/>
        </a:p>
      </dgm:t>
    </dgm:pt>
    <dgm:pt modelId="{FA7FC0EC-E4D0-4BBA-939E-1D5008B3A7E3}">
      <dgm:prSet/>
      <dgm:spPr/>
      <dgm:t>
        <a:bodyPr/>
        <a:lstStyle/>
        <a:p>
          <a:pPr>
            <a:defRPr b="1"/>
          </a:pPr>
          <a:r>
            <a:rPr lang="en-US" dirty="0" err="1"/>
            <a:t>Octubre</a:t>
          </a:r>
          <a:r>
            <a:rPr lang="en-US" dirty="0"/>
            <a:t> de 2022</a:t>
          </a:r>
        </a:p>
      </dgm:t>
    </dgm:pt>
    <dgm:pt modelId="{E1361D9A-E857-4C44-923A-D6B4919E6E1D}" type="parTrans" cxnId="{2BEB81CB-910D-4371-B941-D4A12B91A757}">
      <dgm:prSet/>
      <dgm:spPr/>
      <dgm:t>
        <a:bodyPr/>
        <a:lstStyle/>
        <a:p>
          <a:endParaRPr lang="en-US"/>
        </a:p>
      </dgm:t>
    </dgm:pt>
    <dgm:pt modelId="{B4365E4C-6933-41F2-8B6D-C130B45CCBA1}" type="sibTrans" cxnId="{2BEB81CB-910D-4371-B941-D4A12B91A757}">
      <dgm:prSet/>
      <dgm:spPr/>
      <dgm:t>
        <a:bodyPr/>
        <a:lstStyle/>
        <a:p>
          <a:endParaRPr lang="en-US"/>
        </a:p>
      </dgm:t>
    </dgm:pt>
    <dgm:pt modelId="{3A79B872-99F1-4BC9-B7A8-4C9460BA3FFD}">
      <dgm:prSet custT="1"/>
      <dgm:spPr/>
      <dgm:t>
        <a:bodyPr/>
        <a:lstStyle/>
        <a:p>
          <a:r>
            <a:rPr lang="en-US" sz="2000" dirty="0" err="1"/>
            <a:t>Cuestión</a:t>
          </a:r>
          <a:r>
            <a:rPr lang="en-US" sz="2000" dirty="0"/>
            <a:t> prejudicial al Tribunal de Justicia de la UE</a:t>
          </a:r>
        </a:p>
      </dgm:t>
    </dgm:pt>
    <dgm:pt modelId="{0FE027BD-E6BB-4653-9403-8BFE28AD7DAC}" type="parTrans" cxnId="{451C6F5E-09D8-495B-ADE8-9AD84B8F406F}">
      <dgm:prSet/>
      <dgm:spPr/>
      <dgm:t>
        <a:bodyPr/>
        <a:lstStyle/>
        <a:p>
          <a:endParaRPr lang="en-US"/>
        </a:p>
      </dgm:t>
    </dgm:pt>
    <dgm:pt modelId="{17B93480-3520-4533-AD49-D623AC5CF943}" type="sibTrans" cxnId="{451C6F5E-09D8-495B-ADE8-9AD84B8F406F}">
      <dgm:prSet/>
      <dgm:spPr/>
      <dgm:t>
        <a:bodyPr/>
        <a:lstStyle/>
        <a:p>
          <a:endParaRPr lang="en-US"/>
        </a:p>
      </dgm:t>
    </dgm:pt>
    <dgm:pt modelId="{D783D1D7-10CB-46E6-A961-D6CE0DBF6BB6}">
      <dgm:prSet/>
      <dgm:spPr/>
      <dgm:t>
        <a:bodyPr/>
        <a:lstStyle/>
        <a:p>
          <a:pPr>
            <a:defRPr b="1"/>
          </a:pPr>
          <a:r>
            <a:rPr lang="en-US" dirty="0" err="1"/>
            <a:t>Octubre</a:t>
          </a:r>
          <a:r>
            <a:rPr lang="en-US" dirty="0"/>
            <a:t> de 2024</a:t>
          </a:r>
        </a:p>
      </dgm:t>
    </dgm:pt>
    <dgm:pt modelId="{2358C0E3-4C85-4154-8DDD-EC82C74DA891}" type="parTrans" cxnId="{C274B75A-8CDD-40C0-A1AE-BC37BAB6B6A0}">
      <dgm:prSet/>
      <dgm:spPr/>
      <dgm:t>
        <a:bodyPr/>
        <a:lstStyle/>
        <a:p>
          <a:endParaRPr lang="en-US"/>
        </a:p>
      </dgm:t>
    </dgm:pt>
    <dgm:pt modelId="{3A8C6506-6428-4359-9B4F-9F53E204FAE6}" type="sibTrans" cxnId="{C274B75A-8CDD-40C0-A1AE-BC37BAB6B6A0}">
      <dgm:prSet/>
      <dgm:spPr/>
      <dgm:t>
        <a:bodyPr/>
        <a:lstStyle/>
        <a:p>
          <a:endParaRPr lang="en-US"/>
        </a:p>
      </dgm:t>
    </dgm:pt>
    <dgm:pt modelId="{26AC3A79-BFA7-46A9-A49F-C315656D3B52}">
      <dgm:prSet custT="1"/>
      <dgm:spPr/>
      <dgm:t>
        <a:bodyPr/>
        <a:lstStyle/>
        <a:p>
          <a:r>
            <a:rPr lang="en-US" sz="1800" dirty="0" err="1"/>
            <a:t>Sentencia</a:t>
          </a:r>
          <a:r>
            <a:rPr lang="en-US" sz="1800" dirty="0"/>
            <a:t> del Tribunal de la UE</a:t>
          </a:r>
        </a:p>
      </dgm:t>
    </dgm:pt>
    <dgm:pt modelId="{C8BF2C9E-C8C1-46BA-BFEA-B2F6DDE61D96}" type="parTrans" cxnId="{88614CE8-8608-4974-96B8-42CBD632B5BA}">
      <dgm:prSet/>
      <dgm:spPr/>
      <dgm:t>
        <a:bodyPr/>
        <a:lstStyle/>
        <a:p>
          <a:endParaRPr lang="en-US"/>
        </a:p>
      </dgm:t>
    </dgm:pt>
    <dgm:pt modelId="{EE2FF943-9610-4D99-84D4-9F3E3E1997F0}" type="sibTrans" cxnId="{88614CE8-8608-4974-96B8-42CBD632B5BA}">
      <dgm:prSet/>
      <dgm:spPr/>
      <dgm:t>
        <a:bodyPr/>
        <a:lstStyle/>
        <a:p>
          <a:endParaRPr lang="en-US"/>
        </a:p>
      </dgm:t>
    </dgm:pt>
    <dgm:pt modelId="{5151DC49-E988-495C-B12A-0CC11064E532}">
      <dgm:prSet custT="1"/>
      <dgm:spPr/>
      <dgm:t>
        <a:bodyPr/>
        <a:lstStyle/>
        <a:p>
          <a:r>
            <a:rPr lang="en-US" sz="1600" dirty="0" err="1"/>
            <a:t>Recurso</a:t>
          </a:r>
          <a:r>
            <a:rPr lang="en-US" sz="1600" dirty="0"/>
            <a:t> ante </a:t>
          </a:r>
          <a:r>
            <a:rPr lang="en-US" sz="1600" dirty="0" err="1"/>
            <a:t>el</a:t>
          </a:r>
          <a:r>
            <a:rPr lang="en-US" sz="1600" dirty="0"/>
            <a:t> </a:t>
          </a:r>
          <a:r>
            <a:rPr lang="en-US" sz="1600" i="1" dirty="0"/>
            <a:t>Tribunal de </a:t>
          </a:r>
          <a:r>
            <a:rPr lang="en-US" sz="1600" i="1" dirty="0" err="1"/>
            <a:t>Hainut</a:t>
          </a:r>
          <a:r>
            <a:rPr lang="en-US" sz="1600" i="1" dirty="0"/>
            <a:t> </a:t>
          </a:r>
          <a:r>
            <a:rPr lang="en-US" sz="1600" dirty="0"/>
            <a:t>contra la FIFA y la URSBFA: seis </a:t>
          </a:r>
          <a:r>
            <a:rPr lang="en-US" sz="1600" dirty="0" err="1"/>
            <a:t>millones</a:t>
          </a:r>
          <a:r>
            <a:rPr lang="en-US" sz="1600" dirty="0"/>
            <a:t> </a:t>
          </a:r>
          <a:r>
            <a:rPr lang="en-US" sz="1600" dirty="0" err="1"/>
            <a:t>por</a:t>
          </a:r>
          <a:r>
            <a:rPr lang="en-US" sz="1600" dirty="0"/>
            <a:t> </a:t>
          </a:r>
          <a:r>
            <a:rPr lang="en-US" sz="1600" dirty="0" err="1"/>
            <a:t>el</a:t>
          </a:r>
          <a:r>
            <a:rPr lang="en-US" sz="1600" dirty="0"/>
            <a:t> </a:t>
          </a:r>
          <a:r>
            <a:rPr lang="en-US" sz="1600" dirty="0" err="1"/>
            <a:t>perjuicio</a:t>
          </a:r>
          <a:r>
            <a:rPr lang="en-US" sz="1600" dirty="0"/>
            <a:t> </a:t>
          </a:r>
          <a:r>
            <a:rPr lang="en-US" sz="1600" dirty="0" err="1"/>
            <a:t>sufrido</a:t>
          </a:r>
          <a:r>
            <a:rPr lang="en-US" sz="1600" dirty="0"/>
            <a:t>  (un a</a:t>
          </a:r>
          <a:r>
            <a:rPr lang="es-ES" sz="1600" dirty="0"/>
            <a:t>ñ</a:t>
          </a:r>
          <a:r>
            <a:rPr lang="en-US" sz="1600" dirty="0"/>
            <a:t>o sin </a:t>
          </a:r>
          <a:r>
            <a:rPr lang="en-US" sz="1600" dirty="0" err="1"/>
            <a:t>contrato</a:t>
          </a:r>
          <a:r>
            <a:rPr lang="en-US" sz="1600" dirty="0"/>
            <a:t>: hasta </a:t>
          </a:r>
          <a:r>
            <a:rPr lang="en-US" sz="1600" dirty="0" err="1"/>
            <a:t>julio</a:t>
          </a:r>
          <a:r>
            <a:rPr lang="en-US" sz="1600" dirty="0"/>
            <a:t> de 2015)</a:t>
          </a:r>
        </a:p>
      </dgm:t>
    </dgm:pt>
    <dgm:pt modelId="{AC4A11B4-33F6-4C6F-8A56-462E9DD4E654}" type="sibTrans" cxnId="{1756BB26-13D7-44A5-8C28-FAC6C1D5DF40}">
      <dgm:prSet/>
      <dgm:spPr/>
      <dgm:t>
        <a:bodyPr/>
        <a:lstStyle/>
        <a:p>
          <a:endParaRPr lang="en-US"/>
        </a:p>
      </dgm:t>
    </dgm:pt>
    <dgm:pt modelId="{ED531CF5-E880-4518-9E88-7C53D683140D}" type="parTrans" cxnId="{1756BB26-13D7-44A5-8C28-FAC6C1D5DF40}">
      <dgm:prSet/>
      <dgm:spPr/>
      <dgm:t>
        <a:bodyPr/>
        <a:lstStyle/>
        <a:p>
          <a:endParaRPr lang="en-US"/>
        </a:p>
      </dgm:t>
    </dgm:pt>
    <dgm:pt modelId="{BF028327-A62D-B04C-94E5-17DFEE695404}" type="pres">
      <dgm:prSet presAssocID="{3631EA5D-BC0C-425F-ABEB-9EF76D33697D}" presName="root" presStyleCnt="0">
        <dgm:presLayoutVars>
          <dgm:chMax/>
          <dgm:chPref/>
          <dgm:animLvl val="lvl"/>
        </dgm:presLayoutVars>
      </dgm:prSet>
      <dgm:spPr/>
    </dgm:pt>
    <dgm:pt modelId="{546A859F-9273-B14B-9574-D15952966586}" type="pres">
      <dgm:prSet presAssocID="{3631EA5D-BC0C-425F-ABEB-9EF76D33697D}" presName="divider" presStyleLbl="fgAcc1" presStyleIdx="0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gm:spPr>
    </dgm:pt>
    <dgm:pt modelId="{E56F4257-F9ED-2748-90B0-94E580785BCD}" type="pres">
      <dgm:prSet presAssocID="{3631EA5D-BC0C-425F-ABEB-9EF76D33697D}" presName="nodes" presStyleCnt="0">
        <dgm:presLayoutVars>
          <dgm:chMax/>
          <dgm:chPref/>
          <dgm:animLvl val="lvl"/>
        </dgm:presLayoutVars>
      </dgm:prSet>
      <dgm:spPr/>
    </dgm:pt>
    <dgm:pt modelId="{5EEA7C45-B3F5-9D47-8903-08BC70F72796}" type="pres">
      <dgm:prSet presAssocID="{7A936B67-285B-4C5B-9B3F-C8FAD363B686}" presName="composite" presStyleCnt="0"/>
      <dgm:spPr/>
    </dgm:pt>
    <dgm:pt modelId="{30B8D3C2-332B-954D-8657-D1C093DAF200}" type="pres">
      <dgm:prSet presAssocID="{7A936B67-285B-4C5B-9B3F-C8FAD363B686}" presName="ConnectorPoint" presStyleLbl="lnNode1" presStyleIdx="0" presStyleCnt="5"/>
      <dgm:spPr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29D6DEC9-4B37-BB48-ACD8-85DA1C118599}" type="pres">
      <dgm:prSet presAssocID="{7A936B67-285B-4C5B-9B3F-C8FAD363B686}" presName="DropPinPlaceHolder" presStyleCnt="0"/>
      <dgm:spPr/>
    </dgm:pt>
    <dgm:pt modelId="{E4E458F7-9033-3A40-8097-42399848E6EC}" type="pres">
      <dgm:prSet presAssocID="{7A936B67-285B-4C5B-9B3F-C8FAD363B686}" presName="DropPin" presStyleLbl="alignNode1" presStyleIdx="0" presStyleCnt="5"/>
      <dgm:spPr/>
    </dgm:pt>
    <dgm:pt modelId="{F0964BFA-DD6E-1641-A363-A76D5FDA0BCA}" type="pres">
      <dgm:prSet presAssocID="{7A936B67-285B-4C5B-9B3F-C8FAD363B686}" presName="Ellipse" presStyleLbl="fgAcc1" presStyleIdx="1" presStyleCnt="6"/>
      <dgm:spPr>
        <a:solidFill>
          <a:srgbClr val="FF0000">
            <a:alpha val="90000"/>
          </a:srgbClr>
        </a:solidFill>
        <a:ln w="19050" cap="flat" cmpd="sng" algn="ctr">
          <a:noFill/>
          <a:prstDash val="solid"/>
          <a:miter lim="800000"/>
        </a:ln>
        <a:effectLst/>
      </dgm:spPr>
    </dgm:pt>
    <dgm:pt modelId="{51823477-16E5-B246-B86E-E5F3670A36B1}" type="pres">
      <dgm:prSet presAssocID="{7A936B67-285B-4C5B-9B3F-C8FAD363B686}" presName="L2TextContainer" presStyleLbl="revTx" presStyleIdx="0" presStyleCnt="10">
        <dgm:presLayoutVars>
          <dgm:bulletEnabled val="1"/>
        </dgm:presLayoutVars>
      </dgm:prSet>
      <dgm:spPr/>
    </dgm:pt>
    <dgm:pt modelId="{ACA28D89-A844-D742-80DE-DBB221A9EB07}" type="pres">
      <dgm:prSet presAssocID="{7A936B67-285B-4C5B-9B3F-C8FAD363B686}" presName="L1TextContainer" presStyleLbl="revTx" presStyleIdx="1" presStyleCnt="10">
        <dgm:presLayoutVars>
          <dgm:chMax val="1"/>
          <dgm:chPref val="1"/>
          <dgm:bulletEnabled val="1"/>
        </dgm:presLayoutVars>
      </dgm:prSet>
      <dgm:spPr/>
    </dgm:pt>
    <dgm:pt modelId="{A4DA4844-5661-AD4E-9A81-2DB427EE4DA0}" type="pres">
      <dgm:prSet presAssocID="{7A936B67-285B-4C5B-9B3F-C8FAD363B686}" presName="ConnectLine" presStyleLbl="sibTrans1D1" presStyleIdx="0" presStyleCnt="5"/>
      <dgm:spPr>
        <a:noFill/>
        <a:ln w="12700" cap="flat" cmpd="sng" algn="ctr">
          <a:solidFill>
            <a:srgbClr val="FF0000"/>
          </a:solidFill>
          <a:prstDash val="dash"/>
          <a:miter lim="800000"/>
        </a:ln>
        <a:effectLst/>
      </dgm:spPr>
    </dgm:pt>
    <dgm:pt modelId="{99946215-CB83-4043-88DF-66D024A295E6}" type="pres">
      <dgm:prSet presAssocID="{7A936B67-285B-4C5B-9B3F-C8FAD363B686}" presName="EmptyPlaceHolder" presStyleCnt="0"/>
      <dgm:spPr/>
    </dgm:pt>
    <dgm:pt modelId="{9563AEF5-6E1E-4D43-8612-487B3CA0DCF3}" type="pres">
      <dgm:prSet presAssocID="{3807BD3A-D274-4B93-B083-3BA969323274}" presName="spaceBetweenRectangles" presStyleCnt="0"/>
      <dgm:spPr/>
    </dgm:pt>
    <dgm:pt modelId="{3BDC6A13-C82D-4547-A5D8-0809A5699E1F}" type="pres">
      <dgm:prSet presAssocID="{05CB4280-8BA0-4FF2-AE7E-2D228802DB42}" presName="composite" presStyleCnt="0"/>
      <dgm:spPr/>
    </dgm:pt>
    <dgm:pt modelId="{F6D20BD3-7C36-5848-A71A-1F982EA56C01}" type="pres">
      <dgm:prSet presAssocID="{05CB4280-8BA0-4FF2-AE7E-2D228802DB42}" presName="ConnectorPoint" presStyleLbl="lnNode1" presStyleIdx="1" presStyleCnt="5"/>
      <dgm:spPr>
        <a:solidFill>
          <a:schemeClr val="accent2">
            <a:hueOff val="1610903"/>
            <a:satOff val="-4623"/>
            <a:lumOff val="-7402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C30CC7BC-7E0C-DF40-ADD7-D81B298305CB}" type="pres">
      <dgm:prSet presAssocID="{05CB4280-8BA0-4FF2-AE7E-2D228802DB42}" presName="DropPinPlaceHolder" presStyleCnt="0"/>
      <dgm:spPr/>
    </dgm:pt>
    <dgm:pt modelId="{CB26BF88-556C-EA49-9850-9C690E643DE8}" type="pres">
      <dgm:prSet presAssocID="{05CB4280-8BA0-4FF2-AE7E-2D228802DB42}" presName="DropPin" presStyleLbl="alignNode1" presStyleIdx="1" presStyleCnt="5"/>
      <dgm:spPr/>
    </dgm:pt>
    <dgm:pt modelId="{BA2A394C-9A78-2A48-9679-E7F74A72B91B}" type="pres">
      <dgm:prSet presAssocID="{05CB4280-8BA0-4FF2-AE7E-2D228802DB42}" presName="Ellipse" presStyleLbl="fgAcc1" presStyleIdx="2" presStyleCnt="6"/>
      <dgm:spPr>
        <a:solidFill>
          <a:srgbClr val="FF0000">
            <a:alpha val="90000"/>
          </a:srgbClr>
        </a:solidFill>
        <a:ln w="19050" cap="flat" cmpd="sng" algn="ctr">
          <a:noFill/>
          <a:prstDash val="solid"/>
          <a:miter lim="800000"/>
        </a:ln>
        <a:effectLst/>
      </dgm:spPr>
    </dgm:pt>
    <dgm:pt modelId="{511DC5E7-E485-B944-91B1-7A21D027B5FF}" type="pres">
      <dgm:prSet presAssocID="{05CB4280-8BA0-4FF2-AE7E-2D228802DB42}" presName="L2TextContainer" presStyleLbl="revTx" presStyleIdx="2" presStyleCnt="10">
        <dgm:presLayoutVars>
          <dgm:bulletEnabled val="1"/>
        </dgm:presLayoutVars>
      </dgm:prSet>
      <dgm:spPr/>
    </dgm:pt>
    <dgm:pt modelId="{D8387C79-2FBB-7446-AC8B-8A676E201A9E}" type="pres">
      <dgm:prSet presAssocID="{05CB4280-8BA0-4FF2-AE7E-2D228802DB42}" presName="L1TextContainer" presStyleLbl="revTx" presStyleIdx="3" presStyleCnt="10">
        <dgm:presLayoutVars>
          <dgm:chMax val="1"/>
          <dgm:chPref val="1"/>
          <dgm:bulletEnabled val="1"/>
        </dgm:presLayoutVars>
      </dgm:prSet>
      <dgm:spPr/>
    </dgm:pt>
    <dgm:pt modelId="{CACEB105-9DF3-5747-85C9-CB87AEA38EAD}" type="pres">
      <dgm:prSet presAssocID="{05CB4280-8BA0-4FF2-AE7E-2D228802DB42}" presName="ConnectLine" presStyleLbl="sibTrans1D1" presStyleIdx="1" presStyleCnt="5"/>
      <dgm:spPr>
        <a:noFill/>
        <a:ln w="12700" cap="flat" cmpd="sng" algn="ctr">
          <a:solidFill>
            <a:schemeClr val="accent2">
              <a:hueOff val="1610903"/>
              <a:satOff val="-4623"/>
              <a:lumOff val="-7402"/>
              <a:alphaOff val="0"/>
            </a:schemeClr>
          </a:solidFill>
          <a:prstDash val="dash"/>
          <a:miter lim="800000"/>
        </a:ln>
        <a:effectLst/>
      </dgm:spPr>
    </dgm:pt>
    <dgm:pt modelId="{43CE1D31-0120-A740-B830-A8321D446CDD}" type="pres">
      <dgm:prSet presAssocID="{05CB4280-8BA0-4FF2-AE7E-2D228802DB42}" presName="EmptyPlaceHolder" presStyleCnt="0"/>
      <dgm:spPr/>
    </dgm:pt>
    <dgm:pt modelId="{C0A9CE61-E25B-F94B-A34C-0CDF18EC05F2}" type="pres">
      <dgm:prSet presAssocID="{2E6071BE-4F28-47DC-A228-74794579AB4F}" presName="spaceBetweenRectangles" presStyleCnt="0"/>
      <dgm:spPr/>
    </dgm:pt>
    <dgm:pt modelId="{4A89B14D-3DA3-464C-AB4A-D5C7A687CDEE}" type="pres">
      <dgm:prSet presAssocID="{2ADD3DA9-EAD1-4F5C-B675-ECED6DC97D4E}" presName="composite" presStyleCnt="0"/>
      <dgm:spPr/>
    </dgm:pt>
    <dgm:pt modelId="{AB5A6CF3-D03F-284F-8B1A-77E4281CE929}" type="pres">
      <dgm:prSet presAssocID="{2ADD3DA9-EAD1-4F5C-B675-ECED6DC97D4E}" presName="ConnectorPoint" presStyleLbl="lnNode1" presStyleIdx="2" presStyleCnt="5"/>
      <dgm:spPr>
        <a:solidFill>
          <a:schemeClr val="accent2">
            <a:hueOff val="3221806"/>
            <a:satOff val="-9246"/>
            <a:lumOff val="-1480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65337658-6029-AA44-9ABD-DE8011150C3F}" type="pres">
      <dgm:prSet presAssocID="{2ADD3DA9-EAD1-4F5C-B675-ECED6DC97D4E}" presName="DropPinPlaceHolder" presStyleCnt="0"/>
      <dgm:spPr/>
    </dgm:pt>
    <dgm:pt modelId="{3AB1AE69-9671-554A-81D8-A4154A0E8B31}" type="pres">
      <dgm:prSet presAssocID="{2ADD3DA9-EAD1-4F5C-B675-ECED6DC97D4E}" presName="DropPin" presStyleLbl="alignNode1" presStyleIdx="2" presStyleCnt="5"/>
      <dgm:spPr/>
    </dgm:pt>
    <dgm:pt modelId="{BB8DD256-9649-F645-A818-904ED0A8C859}" type="pres">
      <dgm:prSet presAssocID="{2ADD3DA9-EAD1-4F5C-B675-ECED6DC97D4E}" presName="Ellipse" presStyleLbl="fgAcc1" presStyleIdx="3" presStyleCnt="6"/>
      <dgm:spPr>
        <a:solidFill>
          <a:srgbClr val="FF0000">
            <a:alpha val="90000"/>
          </a:srgbClr>
        </a:solidFill>
        <a:ln w="19050" cap="flat" cmpd="sng" algn="ctr">
          <a:noFill/>
          <a:prstDash val="solid"/>
          <a:miter lim="800000"/>
        </a:ln>
        <a:effectLst/>
      </dgm:spPr>
    </dgm:pt>
    <dgm:pt modelId="{D8DBF75A-9776-0348-B2ED-6E4D3A61EC63}" type="pres">
      <dgm:prSet presAssocID="{2ADD3DA9-EAD1-4F5C-B675-ECED6DC97D4E}" presName="L2TextContainer" presStyleLbl="revTx" presStyleIdx="4" presStyleCnt="10">
        <dgm:presLayoutVars>
          <dgm:bulletEnabled val="1"/>
        </dgm:presLayoutVars>
      </dgm:prSet>
      <dgm:spPr/>
    </dgm:pt>
    <dgm:pt modelId="{0C6035D9-61AA-2A43-B5AD-5FAE1F41DC55}" type="pres">
      <dgm:prSet presAssocID="{2ADD3DA9-EAD1-4F5C-B675-ECED6DC97D4E}" presName="L1TextContainer" presStyleLbl="revTx" presStyleIdx="5" presStyleCnt="10" custScaleX="102826" custScaleY="93158">
        <dgm:presLayoutVars>
          <dgm:chMax val="1"/>
          <dgm:chPref val="1"/>
          <dgm:bulletEnabled val="1"/>
        </dgm:presLayoutVars>
      </dgm:prSet>
      <dgm:spPr/>
    </dgm:pt>
    <dgm:pt modelId="{EDA3EA61-B3AF-2149-B516-359511C7AB7B}" type="pres">
      <dgm:prSet presAssocID="{2ADD3DA9-EAD1-4F5C-B675-ECED6DC97D4E}" presName="ConnectLine" presStyleLbl="sibTrans1D1" presStyleIdx="2" presStyleCnt="5"/>
      <dgm:spPr>
        <a:noFill/>
        <a:ln w="12700" cap="flat" cmpd="sng" algn="ctr">
          <a:solidFill>
            <a:srgbClr val="FF0000"/>
          </a:solidFill>
          <a:prstDash val="dash"/>
          <a:miter lim="800000"/>
        </a:ln>
        <a:effectLst/>
      </dgm:spPr>
    </dgm:pt>
    <dgm:pt modelId="{44AD78E1-F972-7949-B2B0-0FDE092A011C}" type="pres">
      <dgm:prSet presAssocID="{2ADD3DA9-EAD1-4F5C-B675-ECED6DC97D4E}" presName="EmptyPlaceHolder" presStyleCnt="0"/>
      <dgm:spPr/>
    </dgm:pt>
    <dgm:pt modelId="{666CB9F2-F960-5847-B340-9B7DC75E5AEF}" type="pres">
      <dgm:prSet presAssocID="{C4507438-34D4-4D30-8E85-3A736F145BD1}" presName="spaceBetweenRectangles" presStyleCnt="0"/>
      <dgm:spPr/>
    </dgm:pt>
    <dgm:pt modelId="{9AF1E89E-78C2-BC45-A693-9488933DACAF}" type="pres">
      <dgm:prSet presAssocID="{FA7FC0EC-E4D0-4BBA-939E-1D5008B3A7E3}" presName="composite" presStyleCnt="0"/>
      <dgm:spPr/>
    </dgm:pt>
    <dgm:pt modelId="{6BCC64D3-BF26-CB4A-BA04-1D62232869B1}" type="pres">
      <dgm:prSet presAssocID="{FA7FC0EC-E4D0-4BBA-939E-1D5008B3A7E3}" presName="ConnectorPoint" presStyleLbl="lnNode1" presStyleIdx="3" presStyleCnt="5"/>
      <dgm:spPr>
        <a:solidFill>
          <a:schemeClr val="accent2">
            <a:hueOff val="4832709"/>
            <a:satOff val="-13870"/>
            <a:lumOff val="-22207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B52E16FF-23A7-7D44-ACEB-2A31DB5B9901}" type="pres">
      <dgm:prSet presAssocID="{FA7FC0EC-E4D0-4BBA-939E-1D5008B3A7E3}" presName="DropPinPlaceHolder" presStyleCnt="0"/>
      <dgm:spPr/>
    </dgm:pt>
    <dgm:pt modelId="{A591591F-141C-9D4F-99BA-D01C2ED21460}" type="pres">
      <dgm:prSet presAssocID="{FA7FC0EC-E4D0-4BBA-939E-1D5008B3A7E3}" presName="DropPin" presStyleLbl="alignNode1" presStyleIdx="3" presStyleCnt="5"/>
      <dgm:spPr/>
    </dgm:pt>
    <dgm:pt modelId="{4866E60D-CE7B-384D-BF22-30FD6379D114}" type="pres">
      <dgm:prSet presAssocID="{FA7FC0EC-E4D0-4BBA-939E-1D5008B3A7E3}" presName="Ellipse" presStyleLbl="fgAcc1" presStyleIdx="4" presStyleCnt="6"/>
      <dgm:spPr>
        <a:solidFill>
          <a:srgbClr val="FF0000">
            <a:alpha val="90000"/>
          </a:srgbClr>
        </a:solidFill>
        <a:ln w="19050" cap="flat" cmpd="sng" algn="ctr">
          <a:noFill/>
          <a:prstDash val="solid"/>
          <a:miter lim="800000"/>
        </a:ln>
        <a:effectLst/>
      </dgm:spPr>
    </dgm:pt>
    <dgm:pt modelId="{2842D705-D778-F64D-90FF-CA48D6E49184}" type="pres">
      <dgm:prSet presAssocID="{FA7FC0EC-E4D0-4BBA-939E-1D5008B3A7E3}" presName="L2TextContainer" presStyleLbl="revTx" presStyleIdx="6" presStyleCnt="10">
        <dgm:presLayoutVars>
          <dgm:bulletEnabled val="1"/>
        </dgm:presLayoutVars>
      </dgm:prSet>
      <dgm:spPr/>
    </dgm:pt>
    <dgm:pt modelId="{BFB84598-AE89-5643-B4BA-30C66C624FC0}" type="pres">
      <dgm:prSet presAssocID="{FA7FC0EC-E4D0-4BBA-939E-1D5008B3A7E3}" presName="L1TextContainer" presStyleLbl="revTx" presStyleIdx="7" presStyleCnt="10" custScaleX="101822">
        <dgm:presLayoutVars>
          <dgm:chMax val="1"/>
          <dgm:chPref val="1"/>
          <dgm:bulletEnabled val="1"/>
        </dgm:presLayoutVars>
      </dgm:prSet>
      <dgm:spPr/>
    </dgm:pt>
    <dgm:pt modelId="{67DA3AF3-EBC2-D046-BEAF-14F4DF9BEB49}" type="pres">
      <dgm:prSet presAssocID="{FA7FC0EC-E4D0-4BBA-939E-1D5008B3A7E3}" presName="ConnectLine" presStyleLbl="sibTrans1D1" presStyleIdx="3" presStyleCnt="5"/>
      <dgm:spPr>
        <a:noFill/>
        <a:ln w="12700" cap="flat" cmpd="sng" algn="ctr">
          <a:solidFill>
            <a:srgbClr val="FF0000"/>
          </a:solidFill>
          <a:prstDash val="dash"/>
          <a:miter lim="800000"/>
        </a:ln>
        <a:effectLst/>
      </dgm:spPr>
    </dgm:pt>
    <dgm:pt modelId="{C22B9B05-AFCE-DA40-9D18-A2C9115325AA}" type="pres">
      <dgm:prSet presAssocID="{FA7FC0EC-E4D0-4BBA-939E-1D5008B3A7E3}" presName="EmptyPlaceHolder" presStyleCnt="0"/>
      <dgm:spPr/>
    </dgm:pt>
    <dgm:pt modelId="{74155A02-CCEE-1142-9717-F5056EE878FE}" type="pres">
      <dgm:prSet presAssocID="{B4365E4C-6933-41F2-8B6D-C130B45CCBA1}" presName="spaceBetweenRectangles" presStyleCnt="0"/>
      <dgm:spPr/>
    </dgm:pt>
    <dgm:pt modelId="{DA558B05-BBF3-8649-938A-3D91973648B1}" type="pres">
      <dgm:prSet presAssocID="{D783D1D7-10CB-46E6-A961-D6CE0DBF6BB6}" presName="composite" presStyleCnt="0"/>
      <dgm:spPr/>
    </dgm:pt>
    <dgm:pt modelId="{9130FFA3-C83A-A54C-9026-937303115017}" type="pres">
      <dgm:prSet presAssocID="{D783D1D7-10CB-46E6-A961-D6CE0DBF6BB6}" presName="ConnectorPoint" presStyleLbl="lnNode1" presStyleIdx="4" presStyleCnt="5"/>
      <dgm:spPr>
        <a:solidFill>
          <a:schemeClr val="accent2">
            <a:hueOff val="6443612"/>
            <a:satOff val="-18493"/>
            <a:lumOff val="-29609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0F55E138-1EFC-0940-9229-95F5D9C3EA69}" type="pres">
      <dgm:prSet presAssocID="{D783D1D7-10CB-46E6-A961-D6CE0DBF6BB6}" presName="DropPinPlaceHolder" presStyleCnt="0"/>
      <dgm:spPr/>
    </dgm:pt>
    <dgm:pt modelId="{0FD69B03-2BDC-524A-879B-142715DA0DB1}" type="pres">
      <dgm:prSet presAssocID="{D783D1D7-10CB-46E6-A961-D6CE0DBF6BB6}" presName="DropPin" presStyleLbl="alignNode1" presStyleIdx="4" presStyleCnt="5"/>
      <dgm:spPr/>
    </dgm:pt>
    <dgm:pt modelId="{E0C504ED-222B-CB4D-A661-61BA38AC1440}" type="pres">
      <dgm:prSet presAssocID="{D783D1D7-10CB-46E6-A961-D6CE0DBF6BB6}" presName="Ellipse" presStyleLbl="fgAcc1" presStyleIdx="5" presStyleCnt="6"/>
      <dgm:spPr>
        <a:solidFill>
          <a:srgbClr val="FF0000">
            <a:alpha val="90000"/>
          </a:srgbClr>
        </a:solidFill>
        <a:ln w="19050" cap="flat" cmpd="sng" algn="ctr">
          <a:noFill/>
          <a:prstDash val="solid"/>
          <a:miter lim="800000"/>
        </a:ln>
        <a:effectLst/>
      </dgm:spPr>
    </dgm:pt>
    <dgm:pt modelId="{4931AA6D-7C61-1D4E-8FE9-3BDD834C8A68}" type="pres">
      <dgm:prSet presAssocID="{D783D1D7-10CB-46E6-A961-D6CE0DBF6BB6}" presName="L2TextContainer" presStyleLbl="revTx" presStyleIdx="8" presStyleCnt="10">
        <dgm:presLayoutVars>
          <dgm:bulletEnabled val="1"/>
        </dgm:presLayoutVars>
      </dgm:prSet>
      <dgm:spPr/>
    </dgm:pt>
    <dgm:pt modelId="{9756E11B-3292-904F-9A3C-DCD8EDC25F7E}" type="pres">
      <dgm:prSet presAssocID="{D783D1D7-10CB-46E6-A961-D6CE0DBF6BB6}" presName="L1TextContainer" presStyleLbl="revTx" presStyleIdx="9" presStyleCnt="10" custScaleX="96991">
        <dgm:presLayoutVars>
          <dgm:chMax val="1"/>
          <dgm:chPref val="1"/>
          <dgm:bulletEnabled val="1"/>
        </dgm:presLayoutVars>
      </dgm:prSet>
      <dgm:spPr/>
    </dgm:pt>
    <dgm:pt modelId="{813DA7EB-3F8A-1943-B12D-B46DF08D8EDD}" type="pres">
      <dgm:prSet presAssocID="{D783D1D7-10CB-46E6-A961-D6CE0DBF6BB6}" presName="ConnectLine" presStyleLbl="sibTrans1D1" presStyleIdx="4" presStyleCnt="5"/>
      <dgm:spPr>
        <a:noFill/>
        <a:ln w="12700" cap="flat" cmpd="sng" algn="ctr">
          <a:solidFill>
            <a:srgbClr val="FF0000"/>
          </a:solidFill>
          <a:prstDash val="dash"/>
          <a:miter lim="800000"/>
        </a:ln>
        <a:effectLst/>
      </dgm:spPr>
    </dgm:pt>
    <dgm:pt modelId="{E8D30F79-4118-844A-95D1-3A01AB17A1B7}" type="pres">
      <dgm:prSet presAssocID="{D783D1D7-10CB-46E6-A961-D6CE0DBF6BB6}" presName="EmptyPlaceHolder" presStyleCnt="0"/>
      <dgm:spPr/>
    </dgm:pt>
  </dgm:ptLst>
  <dgm:cxnLst>
    <dgm:cxn modelId="{AF1C2807-ED11-4C42-A07E-D76B1BC21F09}" srcId="{2ADD3DA9-EAD1-4F5C-B675-ECED6DC97D4E}" destId="{C51BBD5A-BBAB-4536-AD5D-D1729C720C04}" srcOrd="0" destOrd="0" parTransId="{63F421E6-3C0B-4DAB-AB63-26167139EDEB}" sibTransId="{5EF7295A-8B9B-4CAB-9D84-AD17B0739D73}"/>
    <dgm:cxn modelId="{86FDDF15-CBED-A146-B3E0-A23E300E5DB4}" type="presOf" srcId="{C51BBD5A-BBAB-4536-AD5D-D1729C720C04}" destId="{D8DBF75A-9776-0348-B2ED-6E4D3A61EC63}" srcOrd="0" destOrd="0" presId="urn:microsoft.com/office/officeart/2017/3/layout/DropPinTimeline"/>
    <dgm:cxn modelId="{1FCB4E17-4D70-4F47-93F6-A43C66C1C3CD}" type="presOf" srcId="{26AC3A79-BFA7-46A9-A49F-C315656D3B52}" destId="{4931AA6D-7C61-1D4E-8FE9-3BDD834C8A68}" srcOrd="0" destOrd="0" presId="urn:microsoft.com/office/officeart/2017/3/layout/DropPinTimeline"/>
    <dgm:cxn modelId="{1756BB26-13D7-44A5-8C28-FAC6C1D5DF40}" srcId="{7A936B67-285B-4C5B-9B3F-C8FAD363B686}" destId="{5151DC49-E988-495C-B12A-0CC11064E532}" srcOrd="0" destOrd="0" parTransId="{ED531CF5-E880-4518-9E88-7C53D683140D}" sibTransId="{AC4A11B4-33F6-4C6F-8A56-462E9DD4E654}"/>
    <dgm:cxn modelId="{525DEC37-C5C2-D24D-A2FE-7E617E1D4C75}" type="presOf" srcId="{5151DC49-E988-495C-B12A-0CC11064E532}" destId="{51823477-16E5-B246-B86E-E5F3670A36B1}" srcOrd="0" destOrd="0" presId="urn:microsoft.com/office/officeart/2017/3/layout/DropPinTimeline"/>
    <dgm:cxn modelId="{451C6F5E-09D8-495B-ADE8-9AD84B8F406F}" srcId="{FA7FC0EC-E4D0-4BBA-939E-1D5008B3A7E3}" destId="{3A79B872-99F1-4BC9-B7A8-4C9460BA3FFD}" srcOrd="0" destOrd="0" parTransId="{0FE027BD-E6BB-4653-9403-8BFE28AD7DAC}" sibTransId="{17B93480-3520-4533-AD49-D623AC5CF943}"/>
    <dgm:cxn modelId="{F4819B64-6811-4F1F-BC52-44C9F3E5821B}" srcId="{3631EA5D-BC0C-425F-ABEB-9EF76D33697D}" destId="{05CB4280-8BA0-4FF2-AE7E-2D228802DB42}" srcOrd="1" destOrd="0" parTransId="{5D0019F7-2717-4AEE-B9FD-C20D545A0B77}" sibTransId="{2E6071BE-4F28-47DC-A228-74794579AB4F}"/>
    <dgm:cxn modelId="{AACB7948-7D09-0D41-BB07-E9074C6A9DCB}" type="presOf" srcId="{3631EA5D-BC0C-425F-ABEB-9EF76D33697D}" destId="{BF028327-A62D-B04C-94E5-17DFEE695404}" srcOrd="0" destOrd="0" presId="urn:microsoft.com/office/officeart/2017/3/layout/DropPinTimeline"/>
    <dgm:cxn modelId="{1CB17B73-B6DD-3944-BEA7-CAF4468B27D2}" type="presOf" srcId="{3A79B872-99F1-4BC9-B7A8-4C9460BA3FFD}" destId="{2842D705-D778-F64D-90FF-CA48D6E49184}" srcOrd="0" destOrd="0" presId="urn:microsoft.com/office/officeart/2017/3/layout/DropPinTimeline"/>
    <dgm:cxn modelId="{C274B75A-8CDD-40C0-A1AE-BC37BAB6B6A0}" srcId="{3631EA5D-BC0C-425F-ABEB-9EF76D33697D}" destId="{D783D1D7-10CB-46E6-A961-D6CE0DBF6BB6}" srcOrd="4" destOrd="0" parTransId="{2358C0E3-4C85-4154-8DDD-EC82C74DA891}" sibTransId="{3A8C6506-6428-4359-9B4F-9F53E204FAE6}"/>
    <dgm:cxn modelId="{ACC75A7D-553A-8F4B-AEF4-676D2EDC79E9}" type="presOf" srcId="{2ADD3DA9-EAD1-4F5C-B675-ECED6DC97D4E}" destId="{0C6035D9-61AA-2A43-B5AD-5FAE1F41DC55}" srcOrd="0" destOrd="0" presId="urn:microsoft.com/office/officeart/2017/3/layout/DropPinTimeline"/>
    <dgm:cxn modelId="{B95F4C86-A8E2-F745-93B7-25B0C06D3AF4}" type="presOf" srcId="{FA7FC0EC-E4D0-4BBA-939E-1D5008B3A7E3}" destId="{BFB84598-AE89-5643-B4BA-30C66C624FC0}" srcOrd="0" destOrd="0" presId="urn:microsoft.com/office/officeart/2017/3/layout/DropPinTimeline"/>
    <dgm:cxn modelId="{2EFA8A8C-36F1-9948-8FE4-580AA4BBFEE8}" type="presOf" srcId="{D041694E-8F68-4FEE-9127-9AB8DC520D48}" destId="{511DC5E7-E485-B944-91B1-7A21D027B5FF}" srcOrd="0" destOrd="0" presId="urn:microsoft.com/office/officeart/2017/3/layout/DropPinTimeline"/>
    <dgm:cxn modelId="{6CC5C09F-7773-8045-81D1-A7C409B5F251}" type="presOf" srcId="{D783D1D7-10CB-46E6-A961-D6CE0DBF6BB6}" destId="{9756E11B-3292-904F-9A3C-DCD8EDC25F7E}" srcOrd="0" destOrd="0" presId="urn:microsoft.com/office/officeart/2017/3/layout/DropPinTimeline"/>
    <dgm:cxn modelId="{FE2AA0A2-4D52-45C8-A84E-F910991D31AC}" srcId="{05CB4280-8BA0-4FF2-AE7E-2D228802DB42}" destId="{D041694E-8F68-4FEE-9127-9AB8DC520D48}" srcOrd="0" destOrd="0" parTransId="{8F7E820E-7923-4E57-B944-9BC3512D637B}" sibTransId="{3AE6BF6E-5BD4-4564-BCF9-E4773C998675}"/>
    <dgm:cxn modelId="{EEBB33C1-5D31-9D49-98E0-797CE28E149B}" type="presOf" srcId="{7A936B67-285B-4C5B-9B3F-C8FAD363B686}" destId="{ACA28D89-A844-D742-80DE-DBB221A9EB07}" srcOrd="0" destOrd="0" presId="urn:microsoft.com/office/officeart/2017/3/layout/DropPinTimeline"/>
    <dgm:cxn modelId="{2BEB81CB-910D-4371-B941-D4A12B91A757}" srcId="{3631EA5D-BC0C-425F-ABEB-9EF76D33697D}" destId="{FA7FC0EC-E4D0-4BBA-939E-1D5008B3A7E3}" srcOrd="3" destOrd="0" parTransId="{E1361D9A-E857-4C44-923A-D6B4919E6E1D}" sibTransId="{B4365E4C-6933-41F2-8B6D-C130B45CCBA1}"/>
    <dgm:cxn modelId="{17EF7BD0-08C8-40AB-B0E1-5092661667A9}" srcId="{3631EA5D-BC0C-425F-ABEB-9EF76D33697D}" destId="{7A936B67-285B-4C5B-9B3F-C8FAD363B686}" srcOrd="0" destOrd="0" parTransId="{2482FC4D-9663-4CBB-87EC-A55625D50C18}" sibTransId="{3807BD3A-D274-4B93-B083-3BA969323274}"/>
    <dgm:cxn modelId="{89E8FCDE-B00D-47D5-8F9A-52E972FFDCAD}" srcId="{3631EA5D-BC0C-425F-ABEB-9EF76D33697D}" destId="{2ADD3DA9-EAD1-4F5C-B675-ECED6DC97D4E}" srcOrd="2" destOrd="0" parTransId="{9A6B449A-E85B-4642-A879-79FEA4A90142}" sibTransId="{C4507438-34D4-4D30-8E85-3A736F145BD1}"/>
    <dgm:cxn modelId="{88614CE8-8608-4974-96B8-42CBD632B5BA}" srcId="{D783D1D7-10CB-46E6-A961-D6CE0DBF6BB6}" destId="{26AC3A79-BFA7-46A9-A49F-C315656D3B52}" srcOrd="0" destOrd="0" parTransId="{C8BF2C9E-C8C1-46BA-BFEA-B2F6DDE61D96}" sibTransId="{EE2FF943-9610-4D99-84D4-9F3E3E1997F0}"/>
    <dgm:cxn modelId="{6C07CFFF-26F6-A045-8C63-12E70EF2A2D1}" type="presOf" srcId="{05CB4280-8BA0-4FF2-AE7E-2D228802DB42}" destId="{D8387C79-2FBB-7446-AC8B-8A676E201A9E}" srcOrd="0" destOrd="0" presId="urn:microsoft.com/office/officeart/2017/3/layout/DropPinTimeline"/>
    <dgm:cxn modelId="{C39F7B27-EE94-0E42-82FE-A6283961ACB4}" type="presParOf" srcId="{BF028327-A62D-B04C-94E5-17DFEE695404}" destId="{546A859F-9273-B14B-9574-D15952966586}" srcOrd="0" destOrd="0" presId="urn:microsoft.com/office/officeart/2017/3/layout/DropPinTimeline"/>
    <dgm:cxn modelId="{B5C782F4-ED77-2B4B-9376-0C9402E830F9}" type="presParOf" srcId="{BF028327-A62D-B04C-94E5-17DFEE695404}" destId="{E56F4257-F9ED-2748-90B0-94E580785BCD}" srcOrd="1" destOrd="0" presId="urn:microsoft.com/office/officeart/2017/3/layout/DropPinTimeline"/>
    <dgm:cxn modelId="{53D74007-9782-6645-96C4-C6A5F15937D3}" type="presParOf" srcId="{E56F4257-F9ED-2748-90B0-94E580785BCD}" destId="{5EEA7C45-B3F5-9D47-8903-08BC70F72796}" srcOrd="0" destOrd="0" presId="urn:microsoft.com/office/officeart/2017/3/layout/DropPinTimeline"/>
    <dgm:cxn modelId="{5CFE1DCD-83C6-6546-97D7-08B03D3AF4AD}" type="presParOf" srcId="{5EEA7C45-B3F5-9D47-8903-08BC70F72796}" destId="{30B8D3C2-332B-954D-8657-D1C093DAF200}" srcOrd="0" destOrd="0" presId="urn:microsoft.com/office/officeart/2017/3/layout/DropPinTimeline"/>
    <dgm:cxn modelId="{C5176198-01CC-2C4F-8D65-D605D9A07505}" type="presParOf" srcId="{5EEA7C45-B3F5-9D47-8903-08BC70F72796}" destId="{29D6DEC9-4B37-BB48-ACD8-85DA1C118599}" srcOrd="1" destOrd="0" presId="urn:microsoft.com/office/officeart/2017/3/layout/DropPinTimeline"/>
    <dgm:cxn modelId="{8EAA6FD7-BA2C-204C-96BD-4834DA9A8ECC}" type="presParOf" srcId="{29D6DEC9-4B37-BB48-ACD8-85DA1C118599}" destId="{E4E458F7-9033-3A40-8097-42399848E6EC}" srcOrd="0" destOrd="0" presId="urn:microsoft.com/office/officeart/2017/3/layout/DropPinTimeline"/>
    <dgm:cxn modelId="{A808F7C9-AF16-1C47-A8F5-BDFD806F3A0C}" type="presParOf" srcId="{29D6DEC9-4B37-BB48-ACD8-85DA1C118599}" destId="{F0964BFA-DD6E-1641-A363-A76D5FDA0BCA}" srcOrd="1" destOrd="0" presId="urn:microsoft.com/office/officeart/2017/3/layout/DropPinTimeline"/>
    <dgm:cxn modelId="{D5F123E7-44E4-844D-B772-7B213A08D345}" type="presParOf" srcId="{5EEA7C45-B3F5-9D47-8903-08BC70F72796}" destId="{51823477-16E5-B246-B86E-E5F3670A36B1}" srcOrd="2" destOrd="0" presId="urn:microsoft.com/office/officeart/2017/3/layout/DropPinTimeline"/>
    <dgm:cxn modelId="{EFF53597-6F99-734D-A4F3-2F2B5EB65A3B}" type="presParOf" srcId="{5EEA7C45-B3F5-9D47-8903-08BC70F72796}" destId="{ACA28D89-A844-D742-80DE-DBB221A9EB07}" srcOrd="3" destOrd="0" presId="urn:microsoft.com/office/officeart/2017/3/layout/DropPinTimeline"/>
    <dgm:cxn modelId="{0D6DBC66-0BB8-9046-8B2B-E4671DDAFB70}" type="presParOf" srcId="{5EEA7C45-B3F5-9D47-8903-08BC70F72796}" destId="{A4DA4844-5661-AD4E-9A81-2DB427EE4DA0}" srcOrd="4" destOrd="0" presId="urn:microsoft.com/office/officeart/2017/3/layout/DropPinTimeline"/>
    <dgm:cxn modelId="{0F914322-8179-3A44-BC3A-C7F3475ECDDB}" type="presParOf" srcId="{5EEA7C45-B3F5-9D47-8903-08BC70F72796}" destId="{99946215-CB83-4043-88DF-66D024A295E6}" srcOrd="5" destOrd="0" presId="urn:microsoft.com/office/officeart/2017/3/layout/DropPinTimeline"/>
    <dgm:cxn modelId="{97C8AB63-D95B-E84D-932A-D38C26F7A7FC}" type="presParOf" srcId="{E56F4257-F9ED-2748-90B0-94E580785BCD}" destId="{9563AEF5-6E1E-4D43-8612-487B3CA0DCF3}" srcOrd="1" destOrd="0" presId="urn:microsoft.com/office/officeart/2017/3/layout/DropPinTimeline"/>
    <dgm:cxn modelId="{52150F18-3745-8A47-A3FC-1CB25344BEB1}" type="presParOf" srcId="{E56F4257-F9ED-2748-90B0-94E580785BCD}" destId="{3BDC6A13-C82D-4547-A5D8-0809A5699E1F}" srcOrd="2" destOrd="0" presId="urn:microsoft.com/office/officeart/2017/3/layout/DropPinTimeline"/>
    <dgm:cxn modelId="{DB933457-FFDA-ED4C-A339-0D9CCA501E96}" type="presParOf" srcId="{3BDC6A13-C82D-4547-A5D8-0809A5699E1F}" destId="{F6D20BD3-7C36-5848-A71A-1F982EA56C01}" srcOrd="0" destOrd="0" presId="urn:microsoft.com/office/officeart/2017/3/layout/DropPinTimeline"/>
    <dgm:cxn modelId="{0F17E214-0136-1345-9489-5C12AE31A37E}" type="presParOf" srcId="{3BDC6A13-C82D-4547-A5D8-0809A5699E1F}" destId="{C30CC7BC-7E0C-DF40-ADD7-D81B298305CB}" srcOrd="1" destOrd="0" presId="urn:microsoft.com/office/officeart/2017/3/layout/DropPinTimeline"/>
    <dgm:cxn modelId="{B5B11367-30A1-1E4B-B794-AD277A32E444}" type="presParOf" srcId="{C30CC7BC-7E0C-DF40-ADD7-D81B298305CB}" destId="{CB26BF88-556C-EA49-9850-9C690E643DE8}" srcOrd="0" destOrd="0" presId="urn:microsoft.com/office/officeart/2017/3/layout/DropPinTimeline"/>
    <dgm:cxn modelId="{62BF1B41-35DE-6F44-A8A5-005CB42CEF31}" type="presParOf" srcId="{C30CC7BC-7E0C-DF40-ADD7-D81B298305CB}" destId="{BA2A394C-9A78-2A48-9679-E7F74A72B91B}" srcOrd="1" destOrd="0" presId="urn:microsoft.com/office/officeart/2017/3/layout/DropPinTimeline"/>
    <dgm:cxn modelId="{BCEA381C-6DFD-9C4B-ADDC-79CEAB1B713D}" type="presParOf" srcId="{3BDC6A13-C82D-4547-A5D8-0809A5699E1F}" destId="{511DC5E7-E485-B944-91B1-7A21D027B5FF}" srcOrd="2" destOrd="0" presId="urn:microsoft.com/office/officeart/2017/3/layout/DropPinTimeline"/>
    <dgm:cxn modelId="{91CD47A3-E659-3945-8810-8B4B696A09F2}" type="presParOf" srcId="{3BDC6A13-C82D-4547-A5D8-0809A5699E1F}" destId="{D8387C79-2FBB-7446-AC8B-8A676E201A9E}" srcOrd="3" destOrd="0" presId="urn:microsoft.com/office/officeart/2017/3/layout/DropPinTimeline"/>
    <dgm:cxn modelId="{5374875C-B594-A24D-AE5F-352699918CA9}" type="presParOf" srcId="{3BDC6A13-C82D-4547-A5D8-0809A5699E1F}" destId="{CACEB105-9DF3-5747-85C9-CB87AEA38EAD}" srcOrd="4" destOrd="0" presId="urn:microsoft.com/office/officeart/2017/3/layout/DropPinTimeline"/>
    <dgm:cxn modelId="{CE1C2178-6AC2-A243-8C7E-6DF1CA339A80}" type="presParOf" srcId="{3BDC6A13-C82D-4547-A5D8-0809A5699E1F}" destId="{43CE1D31-0120-A740-B830-A8321D446CDD}" srcOrd="5" destOrd="0" presId="urn:microsoft.com/office/officeart/2017/3/layout/DropPinTimeline"/>
    <dgm:cxn modelId="{7390C8C3-4FF1-E44B-BE54-5529D325099B}" type="presParOf" srcId="{E56F4257-F9ED-2748-90B0-94E580785BCD}" destId="{C0A9CE61-E25B-F94B-A34C-0CDF18EC05F2}" srcOrd="3" destOrd="0" presId="urn:microsoft.com/office/officeart/2017/3/layout/DropPinTimeline"/>
    <dgm:cxn modelId="{67AC3FBD-26DF-2E42-B4FF-4E5A1D7D6020}" type="presParOf" srcId="{E56F4257-F9ED-2748-90B0-94E580785BCD}" destId="{4A89B14D-3DA3-464C-AB4A-D5C7A687CDEE}" srcOrd="4" destOrd="0" presId="urn:microsoft.com/office/officeart/2017/3/layout/DropPinTimeline"/>
    <dgm:cxn modelId="{1FCACCC6-5642-A241-B017-B3D07160725C}" type="presParOf" srcId="{4A89B14D-3DA3-464C-AB4A-D5C7A687CDEE}" destId="{AB5A6CF3-D03F-284F-8B1A-77E4281CE929}" srcOrd="0" destOrd="0" presId="urn:microsoft.com/office/officeart/2017/3/layout/DropPinTimeline"/>
    <dgm:cxn modelId="{D049C50F-7ED2-4F40-B9F7-93CF7BD54E9D}" type="presParOf" srcId="{4A89B14D-3DA3-464C-AB4A-D5C7A687CDEE}" destId="{65337658-6029-AA44-9ABD-DE8011150C3F}" srcOrd="1" destOrd="0" presId="urn:microsoft.com/office/officeart/2017/3/layout/DropPinTimeline"/>
    <dgm:cxn modelId="{B1BE2CC0-9D2D-ED4B-B4B7-E7227C0B9F7A}" type="presParOf" srcId="{65337658-6029-AA44-9ABD-DE8011150C3F}" destId="{3AB1AE69-9671-554A-81D8-A4154A0E8B31}" srcOrd="0" destOrd="0" presId="urn:microsoft.com/office/officeart/2017/3/layout/DropPinTimeline"/>
    <dgm:cxn modelId="{5B0AABE4-0F6C-2C48-BDB2-476CE481751F}" type="presParOf" srcId="{65337658-6029-AA44-9ABD-DE8011150C3F}" destId="{BB8DD256-9649-F645-A818-904ED0A8C859}" srcOrd="1" destOrd="0" presId="urn:microsoft.com/office/officeart/2017/3/layout/DropPinTimeline"/>
    <dgm:cxn modelId="{2AC4E50B-40C7-BA43-A224-05CAB8A1CC7F}" type="presParOf" srcId="{4A89B14D-3DA3-464C-AB4A-D5C7A687CDEE}" destId="{D8DBF75A-9776-0348-B2ED-6E4D3A61EC63}" srcOrd="2" destOrd="0" presId="urn:microsoft.com/office/officeart/2017/3/layout/DropPinTimeline"/>
    <dgm:cxn modelId="{BC219044-91E2-A345-8C5A-5CBC0F86DD7F}" type="presParOf" srcId="{4A89B14D-3DA3-464C-AB4A-D5C7A687CDEE}" destId="{0C6035D9-61AA-2A43-B5AD-5FAE1F41DC55}" srcOrd="3" destOrd="0" presId="urn:microsoft.com/office/officeart/2017/3/layout/DropPinTimeline"/>
    <dgm:cxn modelId="{571FB07E-4378-C545-ABEE-4B0EEB06CD77}" type="presParOf" srcId="{4A89B14D-3DA3-464C-AB4A-D5C7A687CDEE}" destId="{EDA3EA61-B3AF-2149-B516-359511C7AB7B}" srcOrd="4" destOrd="0" presId="urn:microsoft.com/office/officeart/2017/3/layout/DropPinTimeline"/>
    <dgm:cxn modelId="{B70409BA-C51C-EF47-AEF1-04B248C449BD}" type="presParOf" srcId="{4A89B14D-3DA3-464C-AB4A-D5C7A687CDEE}" destId="{44AD78E1-F972-7949-B2B0-0FDE092A011C}" srcOrd="5" destOrd="0" presId="urn:microsoft.com/office/officeart/2017/3/layout/DropPinTimeline"/>
    <dgm:cxn modelId="{66CDCE93-B406-F645-8C01-1F47FFF7DB98}" type="presParOf" srcId="{E56F4257-F9ED-2748-90B0-94E580785BCD}" destId="{666CB9F2-F960-5847-B340-9B7DC75E5AEF}" srcOrd="5" destOrd="0" presId="urn:microsoft.com/office/officeart/2017/3/layout/DropPinTimeline"/>
    <dgm:cxn modelId="{5FE6F271-8216-2243-9F44-EA3D8DC73427}" type="presParOf" srcId="{E56F4257-F9ED-2748-90B0-94E580785BCD}" destId="{9AF1E89E-78C2-BC45-A693-9488933DACAF}" srcOrd="6" destOrd="0" presId="urn:microsoft.com/office/officeart/2017/3/layout/DropPinTimeline"/>
    <dgm:cxn modelId="{88B59B46-38E4-4F49-AE69-78BC22DC439D}" type="presParOf" srcId="{9AF1E89E-78C2-BC45-A693-9488933DACAF}" destId="{6BCC64D3-BF26-CB4A-BA04-1D62232869B1}" srcOrd="0" destOrd="0" presId="urn:microsoft.com/office/officeart/2017/3/layout/DropPinTimeline"/>
    <dgm:cxn modelId="{4E40434F-4CCB-BF4C-9DEB-B8880DA53BD5}" type="presParOf" srcId="{9AF1E89E-78C2-BC45-A693-9488933DACAF}" destId="{B52E16FF-23A7-7D44-ACEB-2A31DB5B9901}" srcOrd="1" destOrd="0" presId="urn:microsoft.com/office/officeart/2017/3/layout/DropPinTimeline"/>
    <dgm:cxn modelId="{CB20718F-A950-CE47-AD4B-A875C12F8187}" type="presParOf" srcId="{B52E16FF-23A7-7D44-ACEB-2A31DB5B9901}" destId="{A591591F-141C-9D4F-99BA-D01C2ED21460}" srcOrd="0" destOrd="0" presId="urn:microsoft.com/office/officeart/2017/3/layout/DropPinTimeline"/>
    <dgm:cxn modelId="{6DA85488-D13D-0A40-B5F6-30F2E73A1088}" type="presParOf" srcId="{B52E16FF-23A7-7D44-ACEB-2A31DB5B9901}" destId="{4866E60D-CE7B-384D-BF22-30FD6379D114}" srcOrd="1" destOrd="0" presId="urn:microsoft.com/office/officeart/2017/3/layout/DropPinTimeline"/>
    <dgm:cxn modelId="{EBB53E67-476E-4847-9E67-128AF3300BFE}" type="presParOf" srcId="{9AF1E89E-78C2-BC45-A693-9488933DACAF}" destId="{2842D705-D778-F64D-90FF-CA48D6E49184}" srcOrd="2" destOrd="0" presId="urn:microsoft.com/office/officeart/2017/3/layout/DropPinTimeline"/>
    <dgm:cxn modelId="{582A91FA-B7D4-3B48-AB7F-776CCF1D76D4}" type="presParOf" srcId="{9AF1E89E-78C2-BC45-A693-9488933DACAF}" destId="{BFB84598-AE89-5643-B4BA-30C66C624FC0}" srcOrd="3" destOrd="0" presId="urn:microsoft.com/office/officeart/2017/3/layout/DropPinTimeline"/>
    <dgm:cxn modelId="{E07C5215-9634-6F47-BDF0-92608BAC20BD}" type="presParOf" srcId="{9AF1E89E-78C2-BC45-A693-9488933DACAF}" destId="{67DA3AF3-EBC2-D046-BEAF-14F4DF9BEB49}" srcOrd="4" destOrd="0" presId="urn:microsoft.com/office/officeart/2017/3/layout/DropPinTimeline"/>
    <dgm:cxn modelId="{DDE9B812-5DD6-634F-807A-B040398A9398}" type="presParOf" srcId="{9AF1E89E-78C2-BC45-A693-9488933DACAF}" destId="{C22B9B05-AFCE-DA40-9D18-A2C9115325AA}" srcOrd="5" destOrd="0" presId="urn:microsoft.com/office/officeart/2017/3/layout/DropPinTimeline"/>
    <dgm:cxn modelId="{0710E9EC-1CAE-8D4E-84DD-69593721868F}" type="presParOf" srcId="{E56F4257-F9ED-2748-90B0-94E580785BCD}" destId="{74155A02-CCEE-1142-9717-F5056EE878FE}" srcOrd="7" destOrd="0" presId="urn:microsoft.com/office/officeart/2017/3/layout/DropPinTimeline"/>
    <dgm:cxn modelId="{04DD4847-232E-C24C-B60D-82FF3C83B236}" type="presParOf" srcId="{E56F4257-F9ED-2748-90B0-94E580785BCD}" destId="{DA558B05-BBF3-8649-938A-3D91973648B1}" srcOrd="8" destOrd="0" presId="urn:microsoft.com/office/officeart/2017/3/layout/DropPinTimeline"/>
    <dgm:cxn modelId="{D030C2DE-3A9C-0344-A635-9E4E88F235D1}" type="presParOf" srcId="{DA558B05-BBF3-8649-938A-3D91973648B1}" destId="{9130FFA3-C83A-A54C-9026-937303115017}" srcOrd="0" destOrd="0" presId="urn:microsoft.com/office/officeart/2017/3/layout/DropPinTimeline"/>
    <dgm:cxn modelId="{6FF5D885-FA40-F645-B476-D552E7C8F384}" type="presParOf" srcId="{DA558B05-BBF3-8649-938A-3D91973648B1}" destId="{0F55E138-1EFC-0940-9229-95F5D9C3EA69}" srcOrd="1" destOrd="0" presId="urn:microsoft.com/office/officeart/2017/3/layout/DropPinTimeline"/>
    <dgm:cxn modelId="{456519D4-A44B-2545-9C46-2628A809130B}" type="presParOf" srcId="{0F55E138-1EFC-0940-9229-95F5D9C3EA69}" destId="{0FD69B03-2BDC-524A-879B-142715DA0DB1}" srcOrd="0" destOrd="0" presId="urn:microsoft.com/office/officeart/2017/3/layout/DropPinTimeline"/>
    <dgm:cxn modelId="{FCBE8CED-0780-DE47-A5A5-37B0BE2106AF}" type="presParOf" srcId="{0F55E138-1EFC-0940-9229-95F5D9C3EA69}" destId="{E0C504ED-222B-CB4D-A661-61BA38AC1440}" srcOrd="1" destOrd="0" presId="urn:microsoft.com/office/officeart/2017/3/layout/DropPinTimeline"/>
    <dgm:cxn modelId="{E406CD5F-73AF-B141-B0EF-8C3745CFA453}" type="presParOf" srcId="{DA558B05-BBF3-8649-938A-3D91973648B1}" destId="{4931AA6D-7C61-1D4E-8FE9-3BDD834C8A68}" srcOrd="2" destOrd="0" presId="urn:microsoft.com/office/officeart/2017/3/layout/DropPinTimeline"/>
    <dgm:cxn modelId="{006D1279-E074-6347-BA94-E59CBAB6CCF2}" type="presParOf" srcId="{DA558B05-BBF3-8649-938A-3D91973648B1}" destId="{9756E11B-3292-904F-9A3C-DCD8EDC25F7E}" srcOrd="3" destOrd="0" presId="urn:microsoft.com/office/officeart/2017/3/layout/DropPinTimeline"/>
    <dgm:cxn modelId="{EE040733-DF3B-9540-A943-9B6ED3399999}" type="presParOf" srcId="{DA558B05-BBF3-8649-938A-3D91973648B1}" destId="{813DA7EB-3F8A-1943-B12D-B46DF08D8EDD}" srcOrd="4" destOrd="0" presId="urn:microsoft.com/office/officeart/2017/3/layout/DropPinTimeline"/>
    <dgm:cxn modelId="{BD4B2DA1-F867-6E46-BB0B-4ECF081BA3C8}" type="presParOf" srcId="{DA558B05-BBF3-8649-938A-3D91973648B1}" destId="{E8D30F79-4118-844A-95D1-3A01AB17A1B7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6E73C9E-E848-4183-8672-575C9C36A978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1F86A88-9FC7-43B4-9217-042DE19CDEF4}">
      <dgm:prSet/>
      <dgm:spPr/>
      <dgm:t>
        <a:bodyPr/>
        <a:lstStyle/>
        <a:p>
          <a:r>
            <a:rPr lang="es-ES" dirty="0"/>
            <a:t>¡Sí, claro! son un </a:t>
          </a:r>
          <a:r>
            <a:rPr lang="es-ES" dirty="0">
              <a:solidFill>
                <a:srgbClr val="FF0000"/>
              </a:solidFill>
            </a:rPr>
            <a:t>elemento disuasorio</a:t>
          </a:r>
          <a:r>
            <a:rPr lang="es-ES" dirty="0"/>
            <a:t> para los clubes a la hora de contratar jugadores:</a:t>
          </a:r>
          <a:endParaRPr lang="en-US" dirty="0"/>
        </a:p>
      </dgm:t>
    </dgm:pt>
    <dgm:pt modelId="{1C83A729-A8BC-4D30-8BD1-ADA774080F0D}" type="parTrans" cxnId="{5536F308-1273-424F-9470-0C28E0C923A5}">
      <dgm:prSet/>
      <dgm:spPr/>
      <dgm:t>
        <a:bodyPr/>
        <a:lstStyle/>
        <a:p>
          <a:endParaRPr lang="en-US"/>
        </a:p>
      </dgm:t>
    </dgm:pt>
    <dgm:pt modelId="{BD064EE3-32FD-48C0-884B-CC5127C39EE3}" type="sibTrans" cxnId="{5536F308-1273-424F-9470-0C28E0C923A5}">
      <dgm:prSet/>
      <dgm:spPr/>
      <dgm:t>
        <a:bodyPr/>
        <a:lstStyle/>
        <a:p>
          <a:endParaRPr lang="en-US"/>
        </a:p>
      </dgm:t>
    </dgm:pt>
    <dgm:pt modelId="{617D9CED-A2FD-40A8-87AA-D7236A88A9B8}">
      <dgm:prSet/>
      <dgm:spPr/>
      <dgm:t>
        <a:bodyPr/>
        <a:lstStyle/>
        <a:p>
          <a:r>
            <a:rPr lang="es-ES" dirty="0"/>
            <a:t>Riesgos legales </a:t>
          </a:r>
          <a:r>
            <a:rPr lang="es-ES" b="1" dirty="0">
              <a:solidFill>
                <a:srgbClr val="FF0000"/>
              </a:solidFill>
            </a:rPr>
            <a:t>significativos</a:t>
          </a:r>
          <a:endParaRPr lang="en-US" b="1" dirty="0">
            <a:solidFill>
              <a:srgbClr val="FF0000"/>
            </a:solidFill>
          </a:endParaRPr>
        </a:p>
      </dgm:t>
    </dgm:pt>
    <dgm:pt modelId="{A767915A-53D4-49F8-8CD3-35C40657C1F5}" type="parTrans" cxnId="{0CEB90F0-F933-4905-8E19-686D781B29CB}">
      <dgm:prSet/>
      <dgm:spPr/>
      <dgm:t>
        <a:bodyPr/>
        <a:lstStyle/>
        <a:p>
          <a:endParaRPr lang="en-US"/>
        </a:p>
      </dgm:t>
    </dgm:pt>
    <dgm:pt modelId="{455454A3-4252-47E3-826B-A54E90FBCC41}" type="sibTrans" cxnId="{0CEB90F0-F933-4905-8E19-686D781B29CB}">
      <dgm:prSet/>
      <dgm:spPr/>
      <dgm:t>
        <a:bodyPr/>
        <a:lstStyle/>
        <a:p>
          <a:endParaRPr lang="en-US"/>
        </a:p>
      </dgm:t>
    </dgm:pt>
    <dgm:pt modelId="{29BF736A-19AF-428F-B18E-44EC4336EF19}">
      <dgm:prSet/>
      <dgm:spPr/>
      <dgm:t>
        <a:bodyPr/>
        <a:lstStyle/>
        <a:p>
          <a:r>
            <a:rPr lang="es-ES" dirty="0"/>
            <a:t>Riesgos financieros </a:t>
          </a:r>
          <a:r>
            <a:rPr lang="es-ES" b="1" dirty="0">
              <a:solidFill>
                <a:srgbClr val="FF0000"/>
              </a:solidFill>
            </a:rPr>
            <a:t>impredecibles y potencialmente muy altos.</a:t>
          </a:r>
          <a:endParaRPr lang="en-US" b="1" dirty="0">
            <a:solidFill>
              <a:srgbClr val="FF0000"/>
            </a:solidFill>
          </a:endParaRPr>
        </a:p>
      </dgm:t>
    </dgm:pt>
    <dgm:pt modelId="{ED2D6AA7-17DA-4038-85E9-2C99F3FA2F1E}" type="parTrans" cxnId="{67F8DCD9-A6B6-420E-A6A1-77F57DADA968}">
      <dgm:prSet/>
      <dgm:spPr/>
      <dgm:t>
        <a:bodyPr/>
        <a:lstStyle/>
        <a:p>
          <a:endParaRPr lang="en-US"/>
        </a:p>
      </dgm:t>
    </dgm:pt>
    <dgm:pt modelId="{3B14F887-01FC-43BB-8461-C44A7F9FE617}" type="sibTrans" cxnId="{67F8DCD9-A6B6-420E-A6A1-77F57DADA968}">
      <dgm:prSet/>
      <dgm:spPr/>
      <dgm:t>
        <a:bodyPr/>
        <a:lstStyle/>
        <a:p>
          <a:endParaRPr lang="en-US"/>
        </a:p>
      </dgm:t>
    </dgm:pt>
    <dgm:pt modelId="{1A8F3EF8-6974-4A43-B418-1C5AC50FDB04}">
      <dgm:prSet/>
      <dgm:spPr/>
      <dgm:t>
        <a:bodyPr/>
        <a:lstStyle/>
        <a:p>
          <a:r>
            <a:rPr lang="en-BE" dirty="0"/>
            <a:t>“</a:t>
          </a:r>
          <a:r>
            <a:rPr lang="en-BE" b="1" dirty="0">
              <a:solidFill>
                <a:srgbClr val="FF0000"/>
              </a:solidFill>
            </a:rPr>
            <a:t>G</a:t>
          </a:r>
          <a:r>
            <a:rPr lang="en-GB" b="1" i="0" u="none" dirty="0" err="1">
              <a:solidFill>
                <a:srgbClr val="FF0000"/>
              </a:solidFill>
            </a:rPr>
            <a:t>randes</a:t>
          </a:r>
          <a:r>
            <a:rPr lang="en-GB" b="1" i="0" u="none" dirty="0">
              <a:solidFill>
                <a:srgbClr val="FF0000"/>
              </a:solidFill>
            </a:rPr>
            <a:t> </a:t>
          </a:r>
          <a:r>
            <a:rPr lang="en-GB" b="0" i="0" u="none" dirty="0" err="1"/>
            <a:t>riesgos</a:t>
          </a:r>
          <a:r>
            <a:rPr lang="en-GB" b="0" i="0" u="none" dirty="0"/>
            <a:t> </a:t>
          </a:r>
          <a:r>
            <a:rPr lang="en-GB" b="0" i="0" u="none" dirty="0" err="1"/>
            <a:t>deportivos</a:t>
          </a:r>
          <a:r>
            <a:rPr lang="en-BE" dirty="0"/>
            <a:t>”</a:t>
          </a:r>
          <a:r>
            <a:rPr lang="de-DE" dirty="0"/>
            <a:t> </a:t>
          </a:r>
          <a:r>
            <a:rPr lang="en-BE" dirty="0"/>
            <a:t>(apartado 92)</a:t>
          </a:r>
          <a:endParaRPr lang="en-US" dirty="0"/>
        </a:p>
      </dgm:t>
    </dgm:pt>
    <dgm:pt modelId="{7D4371B6-7170-4645-A1EA-396D10E87FC5}" type="parTrans" cxnId="{3DA86350-32FD-42AA-97A9-70466302A201}">
      <dgm:prSet/>
      <dgm:spPr/>
      <dgm:t>
        <a:bodyPr/>
        <a:lstStyle/>
        <a:p>
          <a:endParaRPr lang="en-US"/>
        </a:p>
      </dgm:t>
    </dgm:pt>
    <dgm:pt modelId="{89A4D232-1EC0-4C85-A7DE-C48F5D7E7B07}" type="sibTrans" cxnId="{3DA86350-32FD-42AA-97A9-70466302A201}">
      <dgm:prSet/>
      <dgm:spPr/>
      <dgm:t>
        <a:bodyPr/>
        <a:lstStyle/>
        <a:p>
          <a:endParaRPr lang="en-US"/>
        </a:p>
      </dgm:t>
    </dgm:pt>
    <dgm:pt modelId="{87BA7DAF-D0E5-5E43-8F3E-BF0DF6E146D6}" type="pres">
      <dgm:prSet presAssocID="{46E73C9E-E848-4183-8672-575C9C36A978}" presName="linear" presStyleCnt="0">
        <dgm:presLayoutVars>
          <dgm:animLvl val="lvl"/>
          <dgm:resizeHandles val="exact"/>
        </dgm:presLayoutVars>
      </dgm:prSet>
      <dgm:spPr/>
    </dgm:pt>
    <dgm:pt modelId="{4259B092-EF1C-AD4D-8C8C-D12A16800E26}" type="pres">
      <dgm:prSet presAssocID="{D1F86A88-9FC7-43B4-9217-042DE19CDEF4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484CFAA5-15AB-CF43-BF76-33AAB130A8EA}" type="pres">
      <dgm:prSet presAssocID="{BD064EE3-32FD-48C0-884B-CC5127C39EE3}" presName="spacer" presStyleCnt="0"/>
      <dgm:spPr/>
    </dgm:pt>
    <dgm:pt modelId="{90A61DCF-7FAD-AB41-8707-209BBDB20494}" type="pres">
      <dgm:prSet presAssocID="{617D9CED-A2FD-40A8-87AA-D7236A88A9B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4090249-A58E-B842-9787-69E836BB4447}" type="pres">
      <dgm:prSet presAssocID="{455454A3-4252-47E3-826B-A54E90FBCC41}" presName="spacer" presStyleCnt="0"/>
      <dgm:spPr/>
    </dgm:pt>
    <dgm:pt modelId="{2F70AC86-09EE-CB46-8E84-CB9F30D94137}" type="pres">
      <dgm:prSet presAssocID="{29BF736A-19AF-428F-B18E-44EC4336EF1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3E80E9D-D1AC-0844-91F1-2B4333D4323C}" type="pres">
      <dgm:prSet presAssocID="{3B14F887-01FC-43BB-8461-C44A7F9FE617}" presName="spacer" presStyleCnt="0"/>
      <dgm:spPr/>
    </dgm:pt>
    <dgm:pt modelId="{42F17B7A-F89E-4C4F-BA86-4B9C46627D4F}" type="pres">
      <dgm:prSet presAssocID="{1A8F3EF8-6974-4A43-B418-1C5AC50FDB04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5536F308-1273-424F-9470-0C28E0C923A5}" srcId="{46E73C9E-E848-4183-8672-575C9C36A978}" destId="{D1F86A88-9FC7-43B4-9217-042DE19CDEF4}" srcOrd="0" destOrd="0" parTransId="{1C83A729-A8BC-4D30-8BD1-ADA774080F0D}" sibTransId="{BD064EE3-32FD-48C0-884B-CC5127C39EE3}"/>
    <dgm:cxn modelId="{8BDFBB65-B044-BE47-83D8-8E779FBD79C2}" type="presOf" srcId="{46E73C9E-E848-4183-8672-575C9C36A978}" destId="{87BA7DAF-D0E5-5E43-8F3E-BF0DF6E146D6}" srcOrd="0" destOrd="0" presId="urn:microsoft.com/office/officeart/2005/8/layout/vList2"/>
    <dgm:cxn modelId="{3DA86350-32FD-42AA-97A9-70466302A201}" srcId="{46E73C9E-E848-4183-8672-575C9C36A978}" destId="{1A8F3EF8-6974-4A43-B418-1C5AC50FDB04}" srcOrd="3" destOrd="0" parTransId="{7D4371B6-7170-4645-A1EA-396D10E87FC5}" sibTransId="{89A4D232-1EC0-4C85-A7DE-C48F5D7E7B07}"/>
    <dgm:cxn modelId="{A0210F59-9E31-3F4B-AA6B-CA18932289F8}" type="presOf" srcId="{1A8F3EF8-6974-4A43-B418-1C5AC50FDB04}" destId="{42F17B7A-F89E-4C4F-BA86-4B9C46627D4F}" srcOrd="0" destOrd="0" presId="urn:microsoft.com/office/officeart/2005/8/layout/vList2"/>
    <dgm:cxn modelId="{1B72769F-9BCD-4D4E-89C4-5B2617E826B0}" type="presOf" srcId="{29BF736A-19AF-428F-B18E-44EC4336EF19}" destId="{2F70AC86-09EE-CB46-8E84-CB9F30D94137}" srcOrd="0" destOrd="0" presId="urn:microsoft.com/office/officeart/2005/8/layout/vList2"/>
    <dgm:cxn modelId="{31DA19D8-5B8D-2A4C-8A8B-A1578220B6E1}" type="presOf" srcId="{617D9CED-A2FD-40A8-87AA-D7236A88A9B8}" destId="{90A61DCF-7FAD-AB41-8707-209BBDB20494}" srcOrd="0" destOrd="0" presId="urn:microsoft.com/office/officeart/2005/8/layout/vList2"/>
    <dgm:cxn modelId="{67F8DCD9-A6B6-420E-A6A1-77F57DADA968}" srcId="{46E73C9E-E848-4183-8672-575C9C36A978}" destId="{29BF736A-19AF-428F-B18E-44EC4336EF19}" srcOrd="2" destOrd="0" parTransId="{ED2D6AA7-17DA-4038-85E9-2C99F3FA2F1E}" sibTransId="{3B14F887-01FC-43BB-8461-C44A7F9FE617}"/>
    <dgm:cxn modelId="{B0E2E5E8-1751-4046-BBF2-890A7B1281A2}" type="presOf" srcId="{D1F86A88-9FC7-43B4-9217-042DE19CDEF4}" destId="{4259B092-EF1C-AD4D-8C8C-D12A16800E26}" srcOrd="0" destOrd="0" presId="urn:microsoft.com/office/officeart/2005/8/layout/vList2"/>
    <dgm:cxn modelId="{0CEB90F0-F933-4905-8E19-686D781B29CB}" srcId="{46E73C9E-E848-4183-8672-575C9C36A978}" destId="{617D9CED-A2FD-40A8-87AA-D7236A88A9B8}" srcOrd="1" destOrd="0" parTransId="{A767915A-53D4-49F8-8CD3-35C40657C1F5}" sibTransId="{455454A3-4252-47E3-826B-A54E90FBCC41}"/>
    <dgm:cxn modelId="{F8CFA57C-8680-BD4A-84E2-69F4DD4D3A23}" type="presParOf" srcId="{87BA7DAF-D0E5-5E43-8F3E-BF0DF6E146D6}" destId="{4259B092-EF1C-AD4D-8C8C-D12A16800E26}" srcOrd="0" destOrd="0" presId="urn:microsoft.com/office/officeart/2005/8/layout/vList2"/>
    <dgm:cxn modelId="{7326E2B5-2C5A-1446-A2B8-E33D0B8B2035}" type="presParOf" srcId="{87BA7DAF-D0E5-5E43-8F3E-BF0DF6E146D6}" destId="{484CFAA5-15AB-CF43-BF76-33AAB130A8EA}" srcOrd="1" destOrd="0" presId="urn:microsoft.com/office/officeart/2005/8/layout/vList2"/>
    <dgm:cxn modelId="{D0415459-8CA7-5B4E-A2E3-B6BBB4E292A9}" type="presParOf" srcId="{87BA7DAF-D0E5-5E43-8F3E-BF0DF6E146D6}" destId="{90A61DCF-7FAD-AB41-8707-209BBDB20494}" srcOrd="2" destOrd="0" presId="urn:microsoft.com/office/officeart/2005/8/layout/vList2"/>
    <dgm:cxn modelId="{3C9701F2-DD86-5148-89FD-4691339AD3E9}" type="presParOf" srcId="{87BA7DAF-D0E5-5E43-8F3E-BF0DF6E146D6}" destId="{94090249-A58E-B842-9787-69E836BB4447}" srcOrd="3" destOrd="0" presId="urn:microsoft.com/office/officeart/2005/8/layout/vList2"/>
    <dgm:cxn modelId="{3DD99F1D-36E4-524F-9776-0079DC2B9261}" type="presParOf" srcId="{87BA7DAF-D0E5-5E43-8F3E-BF0DF6E146D6}" destId="{2F70AC86-09EE-CB46-8E84-CB9F30D94137}" srcOrd="4" destOrd="0" presId="urn:microsoft.com/office/officeart/2005/8/layout/vList2"/>
    <dgm:cxn modelId="{66A5457C-4562-3C42-AB96-3EEB34DD31DC}" type="presParOf" srcId="{87BA7DAF-D0E5-5E43-8F3E-BF0DF6E146D6}" destId="{A3E80E9D-D1AC-0844-91F1-2B4333D4323C}" srcOrd="5" destOrd="0" presId="urn:microsoft.com/office/officeart/2005/8/layout/vList2"/>
    <dgm:cxn modelId="{839B2FBB-48A4-8547-B968-B9F992E6F710}" type="presParOf" srcId="{87BA7DAF-D0E5-5E43-8F3E-BF0DF6E146D6}" destId="{42F17B7A-F89E-4C4F-BA86-4B9C46627D4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6A1BE4D-1CDD-4612-88DC-B52EC3EE3291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3FEF335-16CB-46E3-ABA4-F2BD01ECEB46}">
      <dgm:prSet/>
      <dgm:spPr/>
      <dgm:t>
        <a:bodyPr/>
        <a:lstStyle/>
        <a:p>
          <a:pPr>
            <a:lnSpc>
              <a:spcPct val="100000"/>
            </a:lnSpc>
          </a:pPr>
          <a:r>
            <a:rPr lang="en-BE" dirty="0">
              <a:solidFill>
                <a:schemeClr val="tx1"/>
              </a:solidFill>
            </a:rPr>
            <a:t>“V</a:t>
          </a:r>
          <a:r>
            <a:rPr lang="es-ES" dirty="0" err="1">
              <a:solidFill>
                <a:schemeClr val="tx1"/>
              </a:solidFill>
            </a:rPr>
            <a:t>an</a:t>
          </a:r>
          <a:r>
            <a:rPr lang="es-ES" dirty="0">
              <a:solidFill>
                <a:schemeClr val="tx1"/>
              </a:solidFill>
            </a:rPr>
            <a:t> más allá e incluso, en algunos casos, </a:t>
          </a:r>
          <a:r>
            <a:rPr lang="es-ES" b="1" dirty="0">
              <a:solidFill>
                <a:srgbClr val="FF0000"/>
              </a:solidFill>
            </a:rPr>
            <a:t>mucho más allá</a:t>
          </a:r>
          <a:r>
            <a:rPr lang="es-ES" dirty="0">
              <a:solidFill>
                <a:srgbClr val="FF0000"/>
              </a:solidFill>
            </a:rPr>
            <a:t>, </a:t>
          </a:r>
          <a:r>
            <a:rPr lang="es-ES" dirty="0">
              <a:solidFill>
                <a:schemeClr val="tx1"/>
              </a:solidFill>
            </a:rPr>
            <a:t>de lo necesario para alcanzar su objetivo</a:t>
          </a:r>
          <a:r>
            <a:rPr lang="en-BE" dirty="0">
              <a:solidFill>
                <a:schemeClr val="tx1"/>
              </a:solidFill>
            </a:rPr>
            <a:t>”…</a:t>
          </a:r>
          <a:endParaRPr lang="en-US" dirty="0">
            <a:solidFill>
              <a:schemeClr val="tx1"/>
            </a:solidFill>
          </a:endParaRPr>
        </a:p>
      </dgm:t>
    </dgm:pt>
    <dgm:pt modelId="{24C56F50-BC6E-4AF1-92C4-5822FCB30E49}" type="parTrans" cxnId="{8D896A97-880C-4411-96DE-F5E7BCD4D7D6}">
      <dgm:prSet/>
      <dgm:spPr/>
      <dgm:t>
        <a:bodyPr/>
        <a:lstStyle/>
        <a:p>
          <a:endParaRPr lang="en-US"/>
        </a:p>
      </dgm:t>
    </dgm:pt>
    <dgm:pt modelId="{4C4CE6F3-E9CB-4457-9767-64B95FB69953}" type="sibTrans" cxnId="{8D896A97-880C-4411-96DE-F5E7BCD4D7D6}">
      <dgm:prSet/>
      <dgm:spPr/>
      <dgm:t>
        <a:bodyPr/>
        <a:lstStyle/>
        <a:p>
          <a:endParaRPr lang="en-US"/>
        </a:p>
      </dgm:t>
    </dgm:pt>
    <dgm:pt modelId="{600AE26A-6E1B-45B4-950C-FACD09D3C816}">
      <dgm:prSet/>
      <dgm:spPr/>
      <dgm:t>
        <a:bodyPr/>
        <a:lstStyle/>
        <a:p>
          <a:pPr>
            <a:lnSpc>
              <a:spcPct val="100000"/>
            </a:lnSpc>
          </a:pPr>
          <a:r>
            <a:rPr lang="es-ES" dirty="0"/>
            <a:t>Se aplican “durante un período de tiempo </a:t>
          </a:r>
          <a:r>
            <a:rPr lang="es-ES" b="1" dirty="0">
              <a:solidFill>
                <a:srgbClr val="FF0000"/>
              </a:solidFill>
            </a:rPr>
            <a:t>considerable</a:t>
          </a:r>
          <a:r>
            <a:rPr lang="es-ES" dirty="0"/>
            <a:t>" a los jugadores cuya </a:t>
          </a:r>
          <a:r>
            <a:rPr lang="es-ES" b="1" dirty="0">
              <a:solidFill>
                <a:srgbClr val="FF0000"/>
              </a:solidFill>
            </a:rPr>
            <a:t>carrera</a:t>
          </a:r>
          <a:r>
            <a:rPr lang="es-ES" dirty="0">
              <a:solidFill>
                <a:srgbClr val="FF0000"/>
              </a:solidFill>
            </a:rPr>
            <a:t> </a:t>
          </a:r>
          <a:r>
            <a:rPr lang="es-ES" dirty="0"/>
            <a:t>es, además, </a:t>
          </a:r>
          <a:r>
            <a:rPr lang="es-ES" b="1" dirty="0">
              <a:solidFill>
                <a:srgbClr val="FF0000"/>
              </a:solidFill>
            </a:rPr>
            <a:t>relativamente corta </a:t>
          </a:r>
          <a:r>
            <a:rPr lang="es-ES" dirty="0"/>
            <a:t>(párr. 104).</a:t>
          </a:r>
          <a:endParaRPr lang="en-US" dirty="0"/>
        </a:p>
      </dgm:t>
    </dgm:pt>
    <dgm:pt modelId="{7D8DCFAD-AAD3-471D-A0C4-A87538188700}" type="parTrans" cxnId="{6FEA3186-37D8-4B7D-AC00-490991DD5378}">
      <dgm:prSet/>
      <dgm:spPr/>
      <dgm:t>
        <a:bodyPr/>
        <a:lstStyle/>
        <a:p>
          <a:endParaRPr lang="en-US"/>
        </a:p>
      </dgm:t>
    </dgm:pt>
    <dgm:pt modelId="{279F2E5D-52CD-4760-BEAF-F33882FD279D}" type="sibTrans" cxnId="{6FEA3186-37D8-4B7D-AC00-490991DD5378}">
      <dgm:prSet/>
      <dgm:spPr/>
      <dgm:t>
        <a:bodyPr/>
        <a:lstStyle/>
        <a:p>
          <a:endParaRPr lang="en-US"/>
        </a:p>
      </dgm:t>
    </dgm:pt>
    <dgm:pt modelId="{A4696CF2-E1F0-46B5-976D-87AE39BEA68D}" type="pres">
      <dgm:prSet presAssocID="{46A1BE4D-1CDD-4612-88DC-B52EC3EE3291}" presName="root" presStyleCnt="0">
        <dgm:presLayoutVars>
          <dgm:dir/>
          <dgm:resizeHandles val="exact"/>
        </dgm:presLayoutVars>
      </dgm:prSet>
      <dgm:spPr/>
    </dgm:pt>
    <dgm:pt modelId="{0FCF5D24-6DBB-4DFD-8627-EF83B8584932}" type="pres">
      <dgm:prSet presAssocID="{73FEF335-16CB-46E3-ABA4-F2BD01ECEB46}" presName="compNode" presStyleCnt="0"/>
      <dgm:spPr/>
    </dgm:pt>
    <dgm:pt modelId="{A07F1CFF-B6EB-4B9F-A074-241A2646D08C}" type="pres">
      <dgm:prSet presAssocID="{73FEF335-16CB-46E3-ABA4-F2BD01ECEB46}" presName="bgRect" presStyleLbl="bgShp" presStyleIdx="0" presStyleCnt="2"/>
      <dgm:spPr/>
    </dgm:pt>
    <dgm:pt modelId="{C2FAC975-748B-4442-84B7-AF66EE179778}" type="pres">
      <dgm:prSet presAssocID="{73FEF335-16CB-46E3-ABA4-F2BD01ECEB46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ght Bulb and Gear"/>
        </a:ext>
      </dgm:extLst>
    </dgm:pt>
    <dgm:pt modelId="{AFF0FB11-C339-4A29-B03D-58F94996B439}" type="pres">
      <dgm:prSet presAssocID="{73FEF335-16CB-46E3-ABA4-F2BD01ECEB46}" presName="spaceRect" presStyleCnt="0"/>
      <dgm:spPr/>
    </dgm:pt>
    <dgm:pt modelId="{78A26CC4-5FF5-46C3-A0EF-B6D26DE1DA3D}" type="pres">
      <dgm:prSet presAssocID="{73FEF335-16CB-46E3-ABA4-F2BD01ECEB46}" presName="parTx" presStyleLbl="revTx" presStyleIdx="0" presStyleCnt="2">
        <dgm:presLayoutVars>
          <dgm:chMax val="0"/>
          <dgm:chPref val="0"/>
        </dgm:presLayoutVars>
      </dgm:prSet>
      <dgm:spPr/>
    </dgm:pt>
    <dgm:pt modelId="{66DB7CCC-87F6-4DAB-A5E1-E209280A90C4}" type="pres">
      <dgm:prSet presAssocID="{4C4CE6F3-E9CB-4457-9767-64B95FB69953}" presName="sibTrans" presStyleCnt="0"/>
      <dgm:spPr/>
    </dgm:pt>
    <dgm:pt modelId="{27551C02-FEBD-4241-A2FC-5F4CBE7DC203}" type="pres">
      <dgm:prSet presAssocID="{600AE26A-6E1B-45B4-950C-FACD09D3C816}" presName="compNode" presStyleCnt="0"/>
      <dgm:spPr/>
    </dgm:pt>
    <dgm:pt modelId="{1484D06F-8FBA-4ABC-9D18-4D534E816577}" type="pres">
      <dgm:prSet presAssocID="{600AE26A-6E1B-45B4-950C-FACD09D3C816}" presName="bgRect" presStyleLbl="bgShp" presStyleIdx="1" presStyleCnt="2"/>
      <dgm:spPr/>
    </dgm:pt>
    <dgm:pt modelId="{49B3A894-FA1D-4585-A1A5-F8CD12667121}" type="pres">
      <dgm:prSet presAssocID="{600AE26A-6E1B-45B4-950C-FACD09D3C816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siness Growth"/>
        </a:ext>
      </dgm:extLst>
    </dgm:pt>
    <dgm:pt modelId="{C24BE080-D89D-4898-B6AF-90EBA08739A5}" type="pres">
      <dgm:prSet presAssocID="{600AE26A-6E1B-45B4-950C-FACD09D3C816}" presName="spaceRect" presStyleCnt="0"/>
      <dgm:spPr/>
    </dgm:pt>
    <dgm:pt modelId="{96AD0A41-871F-422C-9A1D-9486B5D48234}" type="pres">
      <dgm:prSet presAssocID="{600AE26A-6E1B-45B4-950C-FACD09D3C816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199CAF26-1BA1-4F22-99AE-13A0B6683FEF}" type="presOf" srcId="{46A1BE4D-1CDD-4612-88DC-B52EC3EE3291}" destId="{A4696CF2-E1F0-46B5-976D-87AE39BEA68D}" srcOrd="0" destOrd="0" presId="urn:microsoft.com/office/officeart/2018/2/layout/IconVerticalSolidList"/>
    <dgm:cxn modelId="{A7E23E55-89B6-41EE-93BB-A9ADD35C8CC9}" type="presOf" srcId="{600AE26A-6E1B-45B4-950C-FACD09D3C816}" destId="{96AD0A41-871F-422C-9A1D-9486B5D48234}" srcOrd="0" destOrd="0" presId="urn:microsoft.com/office/officeart/2018/2/layout/IconVerticalSolidList"/>
    <dgm:cxn modelId="{6FEA3186-37D8-4B7D-AC00-490991DD5378}" srcId="{46A1BE4D-1CDD-4612-88DC-B52EC3EE3291}" destId="{600AE26A-6E1B-45B4-950C-FACD09D3C816}" srcOrd="1" destOrd="0" parTransId="{7D8DCFAD-AAD3-471D-A0C4-A87538188700}" sibTransId="{279F2E5D-52CD-4760-BEAF-F33882FD279D}"/>
    <dgm:cxn modelId="{8D896A97-880C-4411-96DE-F5E7BCD4D7D6}" srcId="{46A1BE4D-1CDD-4612-88DC-B52EC3EE3291}" destId="{73FEF335-16CB-46E3-ABA4-F2BD01ECEB46}" srcOrd="0" destOrd="0" parTransId="{24C56F50-BC6E-4AF1-92C4-5822FCB30E49}" sibTransId="{4C4CE6F3-E9CB-4457-9767-64B95FB69953}"/>
    <dgm:cxn modelId="{E69AD9D8-CF8A-4FBC-95EE-F1FCE52E941E}" type="presOf" srcId="{73FEF335-16CB-46E3-ABA4-F2BD01ECEB46}" destId="{78A26CC4-5FF5-46C3-A0EF-B6D26DE1DA3D}" srcOrd="0" destOrd="0" presId="urn:microsoft.com/office/officeart/2018/2/layout/IconVerticalSolidList"/>
    <dgm:cxn modelId="{572C9D6F-D6A9-4359-A258-6FE305C38DA2}" type="presParOf" srcId="{A4696CF2-E1F0-46B5-976D-87AE39BEA68D}" destId="{0FCF5D24-6DBB-4DFD-8627-EF83B8584932}" srcOrd="0" destOrd="0" presId="urn:microsoft.com/office/officeart/2018/2/layout/IconVerticalSolidList"/>
    <dgm:cxn modelId="{78BC807D-D88E-4DC3-AF4A-B3BA4BA16242}" type="presParOf" srcId="{0FCF5D24-6DBB-4DFD-8627-EF83B8584932}" destId="{A07F1CFF-B6EB-4B9F-A074-241A2646D08C}" srcOrd="0" destOrd="0" presId="urn:microsoft.com/office/officeart/2018/2/layout/IconVerticalSolidList"/>
    <dgm:cxn modelId="{B20916E2-509A-45BD-BE9A-54A7C3CB23AB}" type="presParOf" srcId="{0FCF5D24-6DBB-4DFD-8627-EF83B8584932}" destId="{C2FAC975-748B-4442-84B7-AF66EE179778}" srcOrd="1" destOrd="0" presId="urn:microsoft.com/office/officeart/2018/2/layout/IconVerticalSolidList"/>
    <dgm:cxn modelId="{63E1F426-79A9-4119-9AA7-785C539A2452}" type="presParOf" srcId="{0FCF5D24-6DBB-4DFD-8627-EF83B8584932}" destId="{AFF0FB11-C339-4A29-B03D-58F94996B439}" srcOrd="2" destOrd="0" presId="urn:microsoft.com/office/officeart/2018/2/layout/IconVerticalSolidList"/>
    <dgm:cxn modelId="{7708B1D5-7C5C-49F2-B8B6-B147F0D418F0}" type="presParOf" srcId="{0FCF5D24-6DBB-4DFD-8627-EF83B8584932}" destId="{78A26CC4-5FF5-46C3-A0EF-B6D26DE1DA3D}" srcOrd="3" destOrd="0" presId="urn:microsoft.com/office/officeart/2018/2/layout/IconVerticalSolidList"/>
    <dgm:cxn modelId="{F4CA1FD5-E7AF-4CF2-BDC1-8AD75E1CA66D}" type="presParOf" srcId="{A4696CF2-E1F0-46B5-976D-87AE39BEA68D}" destId="{66DB7CCC-87F6-4DAB-A5E1-E209280A90C4}" srcOrd="1" destOrd="0" presId="urn:microsoft.com/office/officeart/2018/2/layout/IconVerticalSolidList"/>
    <dgm:cxn modelId="{1EFA7420-2FC9-4161-8237-03A77C694D1D}" type="presParOf" srcId="{A4696CF2-E1F0-46B5-976D-87AE39BEA68D}" destId="{27551C02-FEBD-4241-A2FC-5F4CBE7DC203}" srcOrd="2" destOrd="0" presId="urn:microsoft.com/office/officeart/2018/2/layout/IconVerticalSolidList"/>
    <dgm:cxn modelId="{F0565186-F761-4861-932F-D64CA51B455E}" type="presParOf" srcId="{27551C02-FEBD-4241-A2FC-5F4CBE7DC203}" destId="{1484D06F-8FBA-4ABC-9D18-4D534E816577}" srcOrd="0" destOrd="0" presId="urn:microsoft.com/office/officeart/2018/2/layout/IconVerticalSolidList"/>
    <dgm:cxn modelId="{534985B5-D7C4-4BA7-8A86-280DA6770A79}" type="presParOf" srcId="{27551C02-FEBD-4241-A2FC-5F4CBE7DC203}" destId="{49B3A894-FA1D-4585-A1A5-F8CD12667121}" srcOrd="1" destOrd="0" presId="urn:microsoft.com/office/officeart/2018/2/layout/IconVerticalSolidList"/>
    <dgm:cxn modelId="{6FFDF4C1-E477-4146-ACF9-AD502A121A5B}" type="presParOf" srcId="{27551C02-FEBD-4241-A2FC-5F4CBE7DC203}" destId="{C24BE080-D89D-4898-B6AF-90EBA08739A5}" srcOrd="2" destOrd="0" presId="urn:microsoft.com/office/officeart/2018/2/layout/IconVerticalSolidList"/>
    <dgm:cxn modelId="{2CD8F6E6-94AB-43E9-AC93-4FC25677C9B4}" type="presParOf" srcId="{27551C02-FEBD-4241-A2FC-5F4CBE7DC203}" destId="{96AD0A41-871F-422C-9A1D-9486B5D4823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994EFBD-DF88-4A9E-900F-361C403CE9B0}" type="doc">
      <dgm:prSet loTypeId="urn:microsoft.com/office/officeart/2005/8/layout/process4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A8E4B81-25F2-416E-B032-FCDAFA9A48D2}">
      <dgm:prSet custT="1"/>
      <dgm:spPr/>
      <dgm:t>
        <a:bodyPr/>
        <a:lstStyle/>
        <a:p>
          <a:r>
            <a:rPr lang="en-US" sz="2800" kern="1200" dirty="0">
              <a:solidFill>
                <a:schemeClr val="bg2"/>
              </a:solidFill>
            </a:rPr>
            <a:t>“Valid </a:t>
          </a:r>
          <a:r>
            <a:rPr lang="en-US" sz="2800" kern="1200" dirty="0">
              <a:solidFill>
                <a:schemeClr val="bg2"/>
              </a:solidFill>
              <a:latin typeface="Arial"/>
              <a:ea typeface="+mn-ea"/>
              <a:cs typeface="+mn-cs"/>
            </a:rPr>
            <a:t>Reason”</a:t>
          </a:r>
        </a:p>
        <a:p>
          <a:r>
            <a:rPr lang="es-ES" sz="2800" kern="1200" dirty="0">
              <a:solidFill>
                <a:schemeClr val="bg2"/>
              </a:solidFill>
            </a:rPr>
            <a:t>(Razón válida)</a:t>
          </a:r>
          <a:r>
            <a:rPr lang="en-US" sz="2800" kern="1200" dirty="0">
              <a:solidFill>
                <a:schemeClr val="bg2"/>
              </a:solidFill>
              <a:latin typeface="Arial"/>
              <a:ea typeface="+mn-ea"/>
              <a:cs typeface="+mn-cs"/>
            </a:rPr>
            <a:t> (CRD)</a:t>
          </a:r>
        </a:p>
      </dgm:t>
    </dgm:pt>
    <dgm:pt modelId="{F9CCB2CF-FCA7-49BF-B86A-47CB7F1B9B88}" type="parTrans" cxnId="{FD83B84B-0DEA-4F4D-BA2D-A5E4321A5359}">
      <dgm:prSet/>
      <dgm:spPr/>
      <dgm:t>
        <a:bodyPr/>
        <a:lstStyle/>
        <a:p>
          <a:endParaRPr lang="en-US"/>
        </a:p>
      </dgm:t>
    </dgm:pt>
    <dgm:pt modelId="{0DE28CE1-C65A-4869-8B25-1A26457D02CC}" type="sibTrans" cxnId="{FD83B84B-0DEA-4F4D-BA2D-A5E4321A5359}">
      <dgm:prSet/>
      <dgm:spPr/>
      <dgm:t>
        <a:bodyPr/>
        <a:lstStyle/>
        <a:p>
          <a:endParaRPr lang="en-US"/>
        </a:p>
      </dgm:t>
    </dgm:pt>
    <dgm:pt modelId="{F3F0BA53-4940-46CD-8B6F-F061DC71F259}">
      <dgm:prSet/>
      <dgm:spPr/>
      <dgm:t>
        <a:bodyPr/>
        <a:lstStyle/>
        <a:p>
          <a:r>
            <a:rPr lang="en-US" dirty="0"/>
            <a:t>”Good Cause” when the fundamental terms and conditions of contract are not respected. (CAS)</a:t>
          </a:r>
        </a:p>
      </dgm:t>
    </dgm:pt>
    <dgm:pt modelId="{465915AF-90AF-4AFC-A80B-7E66635C3541}" type="parTrans" cxnId="{D7865F5F-58EF-4CF0-A48E-1F9DE608329B}">
      <dgm:prSet/>
      <dgm:spPr/>
      <dgm:t>
        <a:bodyPr/>
        <a:lstStyle/>
        <a:p>
          <a:endParaRPr lang="en-US"/>
        </a:p>
      </dgm:t>
    </dgm:pt>
    <dgm:pt modelId="{BEA83A74-2D76-4A00-96B6-D0819DDDF20E}" type="sibTrans" cxnId="{D7865F5F-58EF-4CF0-A48E-1F9DE608329B}">
      <dgm:prSet/>
      <dgm:spPr/>
      <dgm:t>
        <a:bodyPr/>
        <a:lstStyle/>
        <a:p>
          <a:endParaRPr lang="en-US"/>
        </a:p>
      </dgm:t>
    </dgm:pt>
    <dgm:pt modelId="{349A3094-C443-49F9-B901-75413387FC4F}">
      <dgm:prSet/>
      <dgm:spPr/>
      <dgm:t>
        <a:bodyPr/>
        <a:lstStyle/>
        <a:p>
          <a:r>
            <a:rPr lang="en-US" dirty="0"/>
            <a:t>“Sufficient serious reasons” leading to the impossibility to continue the employment relationship</a:t>
          </a:r>
        </a:p>
      </dgm:t>
    </dgm:pt>
    <dgm:pt modelId="{41ADE3A2-0295-4145-A74F-AAA9CD9B1EEA}" type="parTrans" cxnId="{BE537F13-B10E-4884-8D67-A5D14F02A32F}">
      <dgm:prSet/>
      <dgm:spPr/>
      <dgm:t>
        <a:bodyPr/>
        <a:lstStyle/>
        <a:p>
          <a:endParaRPr lang="en-US"/>
        </a:p>
      </dgm:t>
    </dgm:pt>
    <dgm:pt modelId="{912E6C14-AA36-4318-8D26-98AC85102A09}" type="sibTrans" cxnId="{BE537F13-B10E-4884-8D67-A5D14F02A32F}">
      <dgm:prSet/>
      <dgm:spPr/>
      <dgm:t>
        <a:bodyPr/>
        <a:lstStyle/>
        <a:p>
          <a:endParaRPr lang="en-US"/>
        </a:p>
      </dgm:t>
    </dgm:pt>
    <dgm:pt modelId="{0FFFD3FF-3FAB-5240-AE1D-0E401BFEF802}" type="pres">
      <dgm:prSet presAssocID="{3994EFBD-DF88-4A9E-900F-361C403CE9B0}" presName="Name0" presStyleCnt="0">
        <dgm:presLayoutVars>
          <dgm:dir/>
          <dgm:animLvl val="lvl"/>
          <dgm:resizeHandles val="exact"/>
        </dgm:presLayoutVars>
      </dgm:prSet>
      <dgm:spPr/>
    </dgm:pt>
    <dgm:pt modelId="{3E318197-7CAA-CB47-AE24-49A11D1949B1}" type="pres">
      <dgm:prSet presAssocID="{349A3094-C443-49F9-B901-75413387FC4F}" presName="boxAndChildren" presStyleCnt="0"/>
      <dgm:spPr/>
    </dgm:pt>
    <dgm:pt modelId="{E85178EC-2575-E24B-AA88-3662F3EEBB6E}" type="pres">
      <dgm:prSet presAssocID="{349A3094-C443-49F9-B901-75413387FC4F}" presName="parentTextBox" presStyleLbl="node1" presStyleIdx="0" presStyleCnt="3"/>
      <dgm:spPr/>
    </dgm:pt>
    <dgm:pt modelId="{8BBDA2B1-B12B-2549-A76B-F163A58D3D4C}" type="pres">
      <dgm:prSet presAssocID="{BEA83A74-2D76-4A00-96B6-D0819DDDF20E}" presName="sp" presStyleCnt="0"/>
      <dgm:spPr/>
    </dgm:pt>
    <dgm:pt modelId="{4F7F9472-ABF3-0049-8930-6FB5DDA23816}" type="pres">
      <dgm:prSet presAssocID="{F3F0BA53-4940-46CD-8B6F-F061DC71F259}" presName="arrowAndChildren" presStyleCnt="0"/>
      <dgm:spPr/>
    </dgm:pt>
    <dgm:pt modelId="{8E843D77-6493-E843-A056-3E9A654866CE}" type="pres">
      <dgm:prSet presAssocID="{F3F0BA53-4940-46CD-8B6F-F061DC71F259}" presName="parentTextArrow" presStyleLbl="node1" presStyleIdx="1" presStyleCnt="3"/>
      <dgm:spPr/>
    </dgm:pt>
    <dgm:pt modelId="{37B3E7AD-5677-3C4D-85ED-EDC2E13B03D2}" type="pres">
      <dgm:prSet presAssocID="{0DE28CE1-C65A-4869-8B25-1A26457D02CC}" presName="sp" presStyleCnt="0"/>
      <dgm:spPr/>
    </dgm:pt>
    <dgm:pt modelId="{242DAC73-F26D-B24E-83D0-74194F65DA00}" type="pres">
      <dgm:prSet presAssocID="{2A8E4B81-25F2-416E-B032-FCDAFA9A48D2}" presName="arrowAndChildren" presStyleCnt="0"/>
      <dgm:spPr/>
    </dgm:pt>
    <dgm:pt modelId="{E353A46B-C177-D244-97AC-D18AC8EB8D72}" type="pres">
      <dgm:prSet presAssocID="{2A8E4B81-25F2-416E-B032-FCDAFA9A48D2}" presName="parentTextArrow" presStyleLbl="node1" presStyleIdx="2" presStyleCnt="3"/>
      <dgm:spPr/>
    </dgm:pt>
  </dgm:ptLst>
  <dgm:cxnLst>
    <dgm:cxn modelId="{29E02202-BED7-3746-A93E-8FAAC91F37D9}" type="presOf" srcId="{349A3094-C443-49F9-B901-75413387FC4F}" destId="{E85178EC-2575-E24B-AA88-3662F3EEBB6E}" srcOrd="0" destOrd="0" presId="urn:microsoft.com/office/officeart/2005/8/layout/process4"/>
    <dgm:cxn modelId="{BE537F13-B10E-4884-8D67-A5D14F02A32F}" srcId="{3994EFBD-DF88-4A9E-900F-361C403CE9B0}" destId="{349A3094-C443-49F9-B901-75413387FC4F}" srcOrd="2" destOrd="0" parTransId="{41ADE3A2-0295-4145-A74F-AAA9CD9B1EEA}" sibTransId="{912E6C14-AA36-4318-8D26-98AC85102A09}"/>
    <dgm:cxn modelId="{82FD9225-BC92-B147-B6FE-956D889CA0B5}" type="presOf" srcId="{2A8E4B81-25F2-416E-B032-FCDAFA9A48D2}" destId="{E353A46B-C177-D244-97AC-D18AC8EB8D72}" srcOrd="0" destOrd="0" presId="urn:microsoft.com/office/officeart/2005/8/layout/process4"/>
    <dgm:cxn modelId="{F5090030-7D36-8846-9CFD-64E3A17AE9F7}" type="presOf" srcId="{3994EFBD-DF88-4A9E-900F-361C403CE9B0}" destId="{0FFFD3FF-3FAB-5240-AE1D-0E401BFEF802}" srcOrd="0" destOrd="0" presId="urn:microsoft.com/office/officeart/2005/8/layout/process4"/>
    <dgm:cxn modelId="{EF64F038-217D-1D4E-B9C5-369119F27F8A}" type="presOf" srcId="{F3F0BA53-4940-46CD-8B6F-F061DC71F259}" destId="{8E843D77-6493-E843-A056-3E9A654866CE}" srcOrd="0" destOrd="0" presId="urn:microsoft.com/office/officeart/2005/8/layout/process4"/>
    <dgm:cxn modelId="{D7865F5F-58EF-4CF0-A48E-1F9DE608329B}" srcId="{3994EFBD-DF88-4A9E-900F-361C403CE9B0}" destId="{F3F0BA53-4940-46CD-8B6F-F061DC71F259}" srcOrd="1" destOrd="0" parTransId="{465915AF-90AF-4AFC-A80B-7E66635C3541}" sibTransId="{BEA83A74-2D76-4A00-96B6-D0819DDDF20E}"/>
    <dgm:cxn modelId="{FD83B84B-0DEA-4F4D-BA2D-A5E4321A5359}" srcId="{3994EFBD-DF88-4A9E-900F-361C403CE9B0}" destId="{2A8E4B81-25F2-416E-B032-FCDAFA9A48D2}" srcOrd="0" destOrd="0" parTransId="{F9CCB2CF-FCA7-49BF-B86A-47CB7F1B9B88}" sibTransId="{0DE28CE1-C65A-4869-8B25-1A26457D02CC}"/>
    <dgm:cxn modelId="{23859025-01CE-054E-9C2F-8392CBCF3F8A}" type="presParOf" srcId="{0FFFD3FF-3FAB-5240-AE1D-0E401BFEF802}" destId="{3E318197-7CAA-CB47-AE24-49A11D1949B1}" srcOrd="0" destOrd="0" presId="urn:microsoft.com/office/officeart/2005/8/layout/process4"/>
    <dgm:cxn modelId="{DC9478C1-CDD2-8741-AFA5-13CC6B9F96FB}" type="presParOf" srcId="{3E318197-7CAA-CB47-AE24-49A11D1949B1}" destId="{E85178EC-2575-E24B-AA88-3662F3EEBB6E}" srcOrd="0" destOrd="0" presId="urn:microsoft.com/office/officeart/2005/8/layout/process4"/>
    <dgm:cxn modelId="{52724E62-01E4-F449-BAB9-3DD60073EC0F}" type="presParOf" srcId="{0FFFD3FF-3FAB-5240-AE1D-0E401BFEF802}" destId="{8BBDA2B1-B12B-2549-A76B-F163A58D3D4C}" srcOrd="1" destOrd="0" presId="urn:microsoft.com/office/officeart/2005/8/layout/process4"/>
    <dgm:cxn modelId="{54563E4E-A24F-0446-8F87-FB6A50E09473}" type="presParOf" srcId="{0FFFD3FF-3FAB-5240-AE1D-0E401BFEF802}" destId="{4F7F9472-ABF3-0049-8930-6FB5DDA23816}" srcOrd="2" destOrd="0" presId="urn:microsoft.com/office/officeart/2005/8/layout/process4"/>
    <dgm:cxn modelId="{206D1CDE-5CB4-8642-919A-A41163E55280}" type="presParOf" srcId="{4F7F9472-ABF3-0049-8930-6FB5DDA23816}" destId="{8E843D77-6493-E843-A056-3E9A654866CE}" srcOrd="0" destOrd="0" presId="urn:microsoft.com/office/officeart/2005/8/layout/process4"/>
    <dgm:cxn modelId="{86151762-D737-4946-BAC7-7E61E9C2FC53}" type="presParOf" srcId="{0FFFD3FF-3FAB-5240-AE1D-0E401BFEF802}" destId="{37B3E7AD-5677-3C4D-85ED-EDC2E13B03D2}" srcOrd="3" destOrd="0" presId="urn:microsoft.com/office/officeart/2005/8/layout/process4"/>
    <dgm:cxn modelId="{4F9B0E1F-B4BB-3548-9AD5-77765A458E79}" type="presParOf" srcId="{0FFFD3FF-3FAB-5240-AE1D-0E401BFEF802}" destId="{242DAC73-F26D-B24E-83D0-74194F65DA00}" srcOrd="4" destOrd="0" presId="urn:microsoft.com/office/officeart/2005/8/layout/process4"/>
    <dgm:cxn modelId="{AA3DBBA3-3C2D-CE4C-A0E1-4BD5EA523E43}" type="presParOf" srcId="{242DAC73-F26D-B24E-83D0-74194F65DA00}" destId="{E353A46B-C177-D244-97AC-D18AC8EB8D72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22E205A-3559-4082-A7CA-F3BB5F0E030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F12D0423-4FA4-4110-8B27-39F77363EB20}">
      <dgm:prSet custT="1"/>
      <dgm:spPr/>
      <dgm:t>
        <a:bodyPr/>
        <a:lstStyle/>
        <a:p>
          <a:r>
            <a:rPr lang="es-ES" sz="2000" b="1" u="sng" dirty="0">
              <a:solidFill>
                <a:schemeClr val="tx1"/>
              </a:solidFill>
            </a:rPr>
            <a:t>La remuneración y otros beneficios que se adeuden al jugador conforme al nuevo contrato</a:t>
          </a:r>
          <a:r>
            <a:rPr lang="es-ES" sz="2000" dirty="0">
              <a:solidFill>
                <a:schemeClr val="tx1"/>
              </a:solidFill>
            </a:rPr>
            <a:t>, … son </a:t>
          </a:r>
          <a:r>
            <a:rPr lang="es-ES" sz="2000" dirty="0">
              <a:solidFill>
                <a:srgbClr val="FF0000"/>
              </a:solidFill>
            </a:rPr>
            <a:t>elementos ajenos </a:t>
          </a:r>
          <a:r>
            <a:rPr lang="es-ES" sz="2000" dirty="0">
              <a:solidFill>
                <a:schemeClr val="tx1"/>
              </a:solidFill>
            </a:rPr>
            <a:t>a la relación laboral rescindida, no son </a:t>
          </a:r>
          <a:r>
            <a:rPr lang="es-ES" sz="2000" dirty="0">
              <a:solidFill>
                <a:srgbClr val="FF0000"/>
              </a:solidFill>
            </a:rPr>
            <a:t>necesarios ni justificados</a:t>
          </a:r>
          <a:r>
            <a:rPr lang="es-ES" sz="2000" dirty="0">
              <a:solidFill>
                <a:schemeClr val="tx1"/>
              </a:solidFill>
            </a:rPr>
            <a:t>.</a:t>
          </a:r>
          <a:r>
            <a:rPr lang="es-ES" sz="2000" dirty="0"/>
            <a:t> </a:t>
          </a:r>
          <a:endParaRPr lang="en-US" sz="1800" dirty="0">
            <a:solidFill>
              <a:schemeClr val="tx1"/>
            </a:solidFill>
          </a:endParaRPr>
        </a:p>
      </dgm:t>
    </dgm:pt>
    <dgm:pt modelId="{8961D618-69C0-4B7C-89D7-715937C944D4}" type="parTrans" cxnId="{7FFBB3BA-3311-447B-B42C-D8D367FFAA6E}">
      <dgm:prSet/>
      <dgm:spPr/>
      <dgm:t>
        <a:bodyPr/>
        <a:lstStyle/>
        <a:p>
          <a:endParaRPr lang="en-US"/>
        </a:p>
      </dgm:t>
    </dgm:pt>
    <dgm:pt modelId="{222DEAB0-50E5-4E8B-A302-BF88E259C160}" type="sibTrans" cxnId="{7FFBB3BA-3311-447B-B42C-D8D367FFAA6E}">
      <dgm:prSet/>
      <dgm:spPr/>
      <dgm:t>
        <a:bodyPr/>
        <a:lstStyle/>
        <a:p>
          <a:endParaRPr lang="en-US"/>
        </a:p>
      </dgm:t>
    </dgm:pt>
    <dgm:pt modelId="{381CB487-E42D-448C-A58E-736CA6F976DB}">
      <dgm:prSet custT="1"/>
      <dgm:spPr/>
      <dgm:t>
        <a:bodyPr/>
        <a:lstStyle/>
        <a:p>
          <a:r>
            <a:rPr lang="es-ES" sz="1800" b="1" dirty="0">
              <a:solidFill>
                <a:schemeClr val="tx1"/>
              </a:solidFill>
            </a:rPr>
            <a:t>Todas las cuotas y los gastos soportados por el club anterior </a:t>
          </a:r>
          <a:r>
            <a:rPr lang="es-ES" sz="1800" dirty="0">
              <a:solidFill>
                <a:schemeClr val="tx1"/>
              </a:solidFill>
            </a:rPr>
            <a:t>son "</a:t>
          </a:r>
          <a:r>
            <a:rPr lang="es-ES" sz="1800" dirty="0">
              <a:solidFill>
                <a:srgbClr val="FF0000"/>
              </a:solidFill>
            </a:rPr>
            <a:t>particularmente excesivos</a:t>
          </a:r>
          <a:r>
            <a:rPr lang="es-ES" sz="1800" dirty="0">
              <a:solidFill>
                <a:schemeClr val="tx1"/>
              </a:solidFill>
            </a:rPr>
            <a:t>", … mientras que el jugador no participaba de ese reglamento ...</a:t>
          </a:r>
          <a:r>
            <a:rPr lang="en-GB" sz="1800" b="0" i="0" u="none" dirty="0"/>
            <a:t> </a:t>
          </a:r>
          <a:r>
            <a:rPr lang="en-GB" sz="1800" b="0" i="0" u="none" dirty="0">
              <a:solidFill>
                <a:schemeClr val="tx1"/>
              </a:solidFill>
            </a:rPr>
            <a:t>Tales </a:t>
          </a:r>
          <a:r>
            <a:rPr lang="en-GB" sz="1800" b="0" i="0" u="none" dirty="0" err="1">
              <a:solidFill>
                <a:schemeClr val="tx1"/>
              </a:solidFill>
            </a:rPr>
            <a:t>criterios</a:t>
          </a:r>
          <a:r>
            <a:rPr lang="en-GB" sz="1800" b="0" i="0" u="none" dirty="0">
              <a:solidFill>
                <a:schemeClr val="tx1"/>
              </a:solidFill>
            </a:rPr>
            <a:t> de </a:t>
          </a:r>
          <a:r>
            <a:rPr lang="en-GB" sz="1800" b="0" i="0" u="none" dirty="0" err="1">
              <a:solidFill>
                <a:schemeClr val="tx1"/>
              </a:solidFill>
            </a:rPr>
            <a:t>indemnización</a:t>
          </a:r>
          <a:r>
            <a:rPr lang="en-GB" sz="1800" b="0" i="0" u="none" dirty="0">
              <a:solidFill>
                <a:schemeClr val="tx1"/>
              </a:solidFill>
            </a:rPr>
            <a:t> </a:t>
          </a:r>
          <a:r>
            <a:rPr lang="en-GB" sz="1800" b="0" i="0" u="none" dirty="0" err="1">
              <a:solidFill>
                <a:schemeClr val="tx1"/>
              </a:solidFill>
            </a:rPr>
            <a:t>parecen</a:t>
          </a:r>
          <a:r>
            <a:rPr lang="en-GB" sz="1800" b="0" i="0" u="none" dirty="0">
              <a:solidFill>
                <a:schemeClr val="tx1"/>
              </a:solidFill>
            </a:rPr>
            <a:t> </a:t>
          </a:r>
          <a:r>
            <a:rPr lang="en-GB" sz="1800" b="0" i="0" u="none" dirty="0" err="1">
              <a:solidFill>
                <a:schemeClr val="tx1"/>
              </a:solidFill>
            </a:rPr>
            <a:t>estar</a:t>
          </a:r>
          <a:r>
            <a:rPr lang="en-GB" sz="1800" b="0" i="0" u="none" dirty="0">
              <a:solidFill>
                <a:schemeClr val="tx1"/>
              </a:solidFill>
            </a:rPr>
            <a:t> </a:t>
          </a:r>
          <a:r>
            <a:rPr lang="en-GB" sz="1800" b="0" i="0" u="none" dirty="0" err="1">
              <a:solidFill>
                <a:schemeClr val="tx1"/>
              </a:solidFill>
            </a:rPr>
            <a:t>destinados</a:t>
          </a:r>
          <a:r>
            <a:rPr lang="en-GB" sz="1800" b="0" i="0" u="none" dirty="0">
              <a:solidFill>
                <a:schemeClr val="tx1"/>
              </a:solidFill>
            </a:rPr>
            <a:t> </a:t>
          </a:r>
          <a:r>
            <a:rPr lang="es-ES" sz="1800" dirty="0">
              <a:solidFill>
                <a:schemeClr val="tx1"/>
              </a:solidFill>
            </a:rPr>
            <a:t>a "proteger  intereses financieros” de los clubes</a:t>
          </a:r>
          <a:endParaRPr lang="en-US" sz="1800" dirty="0">
            <a:solidFill>
              <a:schemeClr val="tx1"/>
            </a:solidFill>
          </a:endParaRPr>
        </a:p>
      </dgm:t>
    </dgm:pt>
    <dgm:pt modelId="{6F217BE7-A851-4FEF-9938-FB92993F9D0F}" type="parTrans" cxnId="{55CE785C-63FB-40C4-B688-3ADE3256C492}">
      <dgm:prSet/>
      <dgm:spPr/>
      <dgm:t>
        <a:bodyPr/>
        <a:lstStyle/>
        <a:p>
          <a:endParaRPr lang="en-US"/>
        </a:p>
      </dgm:t>
    </dgm:pt>
    <dgm:pt modelId="{AAB1582F-4F92-4535-9244-429D69087FDA}" type="sibTrans" cxnId="{55CE785C-63FB-40C4-B688-3ADE3256C492}">
      <dgm:prSet/>
      <dgm:spPr/>
      <dgm:t>
        <a:bodyPr/>
        <a:lstStyle/>
        <a:p>
          <a:endParaRPr lang="en-US"/>
        </a:p>
      </dgm:t>
    </dgm:pt>
    <dgm:pt modelId="{9FCA0262-84F4-4AF6-BDBA-A1AA601704F1}">
      <dgm:prSet/>
      <dgm:spPr/>
      <dgm:t>
        <a:bodyPr/>
        <a:lstStyle/>
        <a:p>
          <a:r>
            <a:rPr lang="es-ES" dirty="0"/>
            <a:t>Así lo confirma la jurisprudencia de la CRD y del TAD. (apartado 107). (Caso </a:t>
          </a:r>
          <a:r>
            <a:rPr lang="es-ES" dirty="0" err="1"/>
            <a:t>Matuzalem</a:t>
          </a:r>
          <a:r>
            <a:rPr lang="es-ES" dirty="0"/>
            <a:t>: ¡interés positivo!)</a:t>
          </a:r>
          <a:endParaRPr lang="en-US" dirty="0"/>
        </a:p>
      </dgm:t>
    </dgm:pt>
    <dgm:pt modelId="{8C8AE58C-0545-4426-916F-4F90B1B8D8E1}" type="parTrans" cxnId="{E9130213-5D36-459A-85A7-7F480542F8F4}">
      <dgm:prSet/>
      <dgm:spPr/>
      <dgm:t>
        <a:bodyPr/>
        <a:lstStyle/>
        <a:p>
          <a:endParaRPr lang="en-US"/>
        </a:p>
      </dgm:t>
    </dgm:pt>
    <dgm:pt modelId="{007BE26C-A2E7-4092-BAC7-CD7F60834A66}" type="sibTrans" cxnId="{E9130213-5D36-459A-85A7-7F480542F8F4}">
      <dgm:prSet/>
      <dgm:spPr/>
      <dgm:t>
        <a:bodyPr/>
        <a:lstStyle/>
        <a:p>
          <a:endParaRPr lang="en-US"/>
        </a:p>
      </dgm:t>
    </dgm:pt>
    <dgm:pt modelId="{49AE3F75-5623-432E-995E-3A84AE2A9FA2}" type="pres">
      <dgm:prSet presAssocID="{022E205A-3559-4082-A7CA-F3BB5F0E0307}" presName="root" presStyleCnt="0">
        <dgm:presLayoutVars>
          <dgm:dir/>
          <dgm:resizeHandles val="exact"/>
        </dgm:presLayoutVars>
      </dgm:prSet>
      <dgm:spPr/>
    </dgm:pt>
    <dgm:pt modelId="{1A5AC3FC-8B78-4261-A641-BE7DB8F456CA}" type="pres">
      <dgm:prSet presAssocID="{F12D0423-4FA4-4110-8B27-39F77363EB20}" presName="compNode" presStyleCnt="0"/>
      <dgm:spPr/>
    </dgm:pt>
    <dgm:pt modelId="{E2CB8C54-539E-409D-8205-976709FAB09B}" type="pres">
      <dgm:prSet presAssocID="{F12D0423-4FA4-4110-8B27-39F77363EB20}" presName="bgRect" presStyleLbl="bgShp" presStyleIdx="0" presStyleCnt="3"/>
      <dgm:spPr/>
    </dgm:pt>
    <dgm:pt modelId="{FD6AC3BD-249B-4FA3-846C-4D3FC532D70F}" type="pres">
      <dgm:prSet presAssocID="{F12D0423-4FA4-4110-8B27-39F77363EB2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B991DE34-3828-43DB-81C3-79DC352E2A68}" type="pres">
      <dgm:prSet presAssocID="{F12D0423-4FA4-4110-8B27-39F77363EB20}" presName="spaceRect" presStyleCnt="0"/>
      <dgm:spPr/>
    </dgm:pt>
    <dgm:pt modelId="{AEB0B33C-2EE6-4ECA-AD86-450AF5D3A939}" type="pres">
      <dgm:prSet presAssocID="{F12D0423-4FA4-4110-8B27-39F77363EB20}" presName="parTx" presStyleLbl="revTx" presStyleIdx="0" presStyleCnt="3">
        <dgm:presLayoutVars>
          <dgm:chMax val="0"/>
          <dgm:chPref val="0"/>
        </dgm:presLayoutVars>
      </dgm:prSet>
      <dgm:spPr/>
    </dgm:pt>
    <dgm:pt modelId="{1EBB342D-4A65-42D6-98C0-A379D3E1FD4C}" type="pres">
      <dgm:prSet presAssocID="{222DEAB0-50E5-4E8B-A302-BF88E259C160}" presName="sibTrans" presStyleCnt="0"/>
      <dgm:spPr/>
    </dgm:pt>
    <dgm:pt modelId="{2A76CBE5-FD60-4235-A5CA-399D8BD2A7A6}" type="pres">
      <dgm:prSet presAssocID="{381CB487-E42D-448C-A58E-736CA6F976DB}" presName="compNode" presStyleCnt="0"/>
      <dgm:spPr/>
    </dgm:pt>
    <dgm:pt modelId="{3820E726-4C71-42C4-8524-7CC543E012DE}" type="pres">
      <dgm:prSet presAssocID="{381CB487-E42D-448C-A58E-736CA6F976DB}" presName="bgRect" presStyleLbl="bgShp" presStyleIdx="1" presStyleCnt="3"/>
      <dgm:spPr/>
    </dgm:pt>
    <dgm:pt modelId="{11E30B2A-EA0A-4E31-8D6B-708AA364C88D}" type="pres">
      <dgm:prSet presAssocID="{381CB487-E42D-448C-A58E-736CA6F976D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F18DC6F7-BA90-444B-857C-0F36EB0C7C47}" type="pres">
      <dgm:prSet presAssocID="{381CB487-E42D-448C-A58E-736CA6F976DB}" presName="spaceRect" presStyleCnt="0"/>
      <dgm:spPr/>
    </dgm:pt>
    <dgm:pt modelId="{1BBB28AA-F195-4A84-9329-79C8828E8452}" type="pres">
      <dgm:prSet presAssocID="{381CB487-E42D-448C-A58E-736CA6F976DB}" presName="parTx" presStyleLbl="revTx" presStyleIdx="1" presStyleCnt="3" custScaleY="131050">
        <dgm:presLayoutVars>
          <dgm:chMax val="0"/>
          <dgm:chPref val="0"/>
        </dgm:presLayoutVars>
      </dgm:prSet>
      <dgm:spPr/>
    </dgm:pt>
    <dgm:pt modelId="{20717210-9004-4E67-8046-7B5E5602CB46}" type="pres">
      <dgm:prSet presAssocID="{AAB1582F-4F92-4535-9244-429D69087FDA}" presName="sibTrans" presStyleCnt="0"/>
      <dgm:spPr/>
    </dgm:pt>
    <dgm:pt modelId="{CFB64C2F-A9FA-46E9-A521-E14622A1B109}" type="pres">
      <dgm:prSet presAssocID="{9FCA0262-84F4-4AF6-BDBA-A1AA601704F1}" presName="compNode" presStyleCnt="0"/>
      <dgm:spPr/>
    </dgm:pt>
    <dgm:pt modelId="{058C0A8F-EA9E-4FE5-A943-D5246A281FE2}" type="pres">
      <dgm:prSet presAssocID="{9FCA0262-84F4-4AF6-BDBA-A1AA601704F1}" presName="bgRect" presStyleLbl="bgShp" presStyleIdx="2" presStyleCnt="3"/>
      <dgm:spPr/>
    </dgm:pt>
    <dgm:pt modelId="{BEE050A9-BFE0-4010-BDF2-8E49BB62B181}" type="pres">
      <dgm:prSet presAssocID="{9FCA0262-84F4-4AF6-BDBA-A1AA601704F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Judge"/>
        </a:ext>
      </dgm:extLst>
    </dgm:pt>
    <dgm:pt modelId="{DD01D0BC-0DE9-492D-AF20-4D118A438845}" type="pres">
      <dgm:prSet presAssocID="{9FCA0262-84F4-4AF6-BDBA-A1AA601704F1}" presName="spaceRect" presStyleCnt="0"/>
      <dgm:spPr/>
    </dgm:pt>
    <dgm:pt modelId="{301D0F20-22A1-40C4-AA42-9A1218E0E3C6}" type="pres">
      <dgm:prSet presAssocID="{9FCA0262-84F4-4AF6-BDBA-A1AA601704F1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E9130213-5D36-459A-85A7-7F480542F8F4}" srcId="{022E205A-3559-4082-A7CA-F3BB5F0E0307}" destId="{9FCA0262-84F4-4AF6-BDBA-A1AA601704F1}" srcOrd="2" destOrd="0" parTransId="{8C8AE58C-0545-4426-916F-4F90B1B8D8E1}" sibTransId="{007BE26C-A2E7-4092-BAC7-CD7F60834A66}"/>
    <dgm:cxn modelId="{580FDF16-3746-4F39-BB9A-CDA4827D654D}" type="presOf" srcId="{F12D0423-4FA4-4110-8B27-39F77363EB20}" destId="{AEB0B33C-2EE6-4ECA-AD86-450AF5D3A939}" srcOrd="0" destOrd="0" presId="urn:microsoft.com/office/officeart/2018/2/layout/IconVerticalSolidList"/>
    <dgm:cxn modelId="{55CE785C-63FB-40C4-B688-3ADE3256C492}" srcId="{022E205A-3559-4082-A7CA-F3BB5F0E0307}" destId="{381CB487-E42D-448C-A58E-736CA6F976DB}" srcOrd="1" destOrd="0" parTransId="{6F217BE7-A851-4FEF-9938-FB92993F9D0F}" sibTransId="{AAB1582F-4F92-4535-9244-429D69087FDA}"/>
    <dgm:cxn modelId="{EFA2A657-5C6C-4371-8231-4E1E32734C64}" type="presOf" srcId="{9FCA0262-84F4-4AF6-BDBA-A1AA601704F1}" destId="{301D0F20-22A1-40C4-AA42-9A1218E0E3C6}" srcOrd="0" destOrd="0" presId="urn:microsoft.com/office/officeart/2018/2/layout/IconVerticalSolidList"/>
    <dgm:cxn modelId="{C666DCA3-A8FB-424A-8E0F-E233FA9BC631}" type="presOf" srcId="{022E205A-3559-4082-A7CA-F3BB5F0E0307}" destId="{49AE3F75-5623-432E-995E-3A84AE2A9FA2}" srcOrd="0" destOrd="0" presId="urn:microsoft.com/office/officeart/2018/2/layout/IconVerticalSolidList"/>
    <dgm:cxn modelId="{7FFBB3BA-3311-447B-B42C-D8D367FFAA6E}" srcId="{022E205A-3559-4082-A7CA-F3BB5F0E0307}" destId="{F12D0423-4FA4-4110-8B27-39F77363EB20}" srcOrd="0" destOrd="0" parTransId="{8961D618-69C0-4B7C-89D7-715937C944D4}" sibTransId="{222DEAB0-50E5-4E8B-A302-BF88E259C160}"/>
    <dgm:cxn modelId="{7BC130C3-9A3C-4FEF-8E9F-898D38EFDCDF}" type="presOf" srcId="{381CB487-E42D-448C-A58E-736CA6F976DB}" destId="{1BBB28AA-F195-4A84-9329-79C8828E8452}" srcOrd="0" destOrd="0" presId="urn:microsoft.com/office/officeart/2018/2/layout/IconVerticalSolidList"/>
    <dgm:cxn modelId="{7E5EDBFC-1637-4AEF-8DDF-D26F792783BE}" type="presParOf" srcId="{49AE3F75-5623-432E-995E-3A84AE2A9FA2}" destId="{1A5AC3FC-8B78-4261-A641-BE7DB8F456CA}" srcOrd="0" destOrd="0" presId="urn:microsoft.com/office/officeart/2018/2/layout/IconVerticalSolidList"/>
    <dgm:cxn modelId="{A29792D8-A7E7-4754-9B1C-A54232F8EF32}" type="presParOf" srcId="{1A5AC3FC-8B78-4261-A641-BE7DB8F456CA}" destId="{E2CB8C54-539E-409D-8205-976709FAB09B}" srcOrd="0" destOrd="0" presId="urn:microsoft.com/office/officeart/2018/2/layout/IconVerticalSolidList"/>
    <dgm:cxn modelId="{C2668E69-13C4-439D-B6D5-E3B334955E34}" type="presParOf" srcId="{1A5AC3FC-8B78-4261-A641-BE7DB8F456CA}" destId="{FD6AC3BD-249B-4FA3-846C-4D3FC532D70F}" srcOrd="1" destOrd="0" presId="urn:microsoft.com/office/officeart/2018/2/layout/IconVerticalSolidList"/>
    <dgm:cxn modelId="{6743778D-2309-4706-BCC3-C992236D060D}" type="presParOf" srcId="{1A5AC3FC-8B78-4261-A641-BE7DB8F456CA}" destId="{B991DE34-3828-43DB-81C3-79DC352E2A68}" srcOrd="2" destOrd="0" presId="urn:microsoft.com/office/officeart/2018/2/layout/IconVerticalSolidList"/>
    <dgm:cxn modelId="{662FE51B-2BE5-408D-809A-B64E887C8F75}" type="presParOf" srcId="{1A5AC3FC-8B78-4261-A641-BE7DB8F456CA}" destId="{AEB0B33C-2EE6-4ECA-AD86-450AF5D3A939}" srcOrd="3" destOrd="0" presId="urn:microsoft.com/office/officeart/2018/2/layout/IconVerticalSolidList"/>
    <dgm:cxn modelId="{061B01A4-9FC0-4615-B4AE-F2D433B63639}" type="presParOf" srcId="{49AE3F75-5623-432E-995E-3A84AE2A9FA2}" destId="{1EBB342D-4A65-42D6-98C0-A379D3E1FD4C}" srcOrd="1" destOrd="0" presId="urn:microsoft.com/office/officeart/2018/2/layout/IconVerticalSolidList"/>
    <dgm:cxn modelId="{A55E1CE1-C2D0-47E8-BD46-1876E996294A}" type="presParOf" srcId="{49AE3F75-5623-432E-995E-3A84AE2A9FA2}" destId="{2A76CBE5-FD60-4235-A5CA-399D8BD2A7A6}" srcOrd="2" destOrd="0" presId="urn:microsoft.com/office/officeart/2018/2/layout/IconVerticalSolidList"/>
    <dgm:cxn modelId="{6BB0730E-2642-4E71-905D-29ABE9CC8257}" type="presParOf" srcId="{2A76CBE5-FD60-4235-A5CA-399D8BD2A7A6}" destId="{3820E726-4C71-42C4-8524-7CC543E012DE}" srcOrd="0" destOrd="0" presId="urn:microsoft.com/office/officeart/2018/2/layout/IconVerticalSolidList"/>
    <dgm:cxn modelId="{619E6D52-206C-4A01-AD2D-3E2E9386470D}" type="presParOf" srcId="{2A76CBE5-FD60-4235-A5CA-399D8BD2A7A6}" destId="{11E30B2A-EA0A-4E31-8D6B-708AA364C88D}" srcOrd="1" destOrd="0" presId="urn:microsoft.com/office/officeart/2018/2/layout/IconVerticalSolidList"/>
    <dgm:cxn modelId="{EF8411BE-BA1D-4E35-854C-622D81CC29FB}" type="presParOf" srcId="{2A76CBE5-FD60-4235-A5CA-399D8BD2A7A6}" destId="{F18DC6F7-BA90-444B-857C-0F36EB0C7C47}" srcOrd="2" destOrd="0" presId="urn:microsoft.com/office/officeart/2018/2/layout/IconVerticalSolidList"/>
    <dgm:cxn modelId="{1DCF482D-658B-45B4-AF15-C96736D72AF8}" type="presParOf" srcId="{2A76CBE5-FD60-4235-A5CA-399D8BD2A7A6}" destId="{1BBB28AA-F195-4A84-9329-79C8828E8452}" srcOrd="3" destOrd="0" presId="urn:microsoft.com/office/officeart/2018/2/layout/IconVerticalSolidList"/>
    <dgm:cxn modelId="{A44C0000-162F-4F9D-84E7-1CA3677A132F}" type="presParOf" srcId="{49AE3F75-5623-432E-995E-3A84AE2A9FA2}" destId="{20717210-9004-4E67-8046-7B5E5602CB46}" srcOrd="3" destOrd="0" presId="urn:microsoft.com/office/officeart/2018/2/layout/IconVerticalSolidList"/>
    <dgm:cxn modelId="{CF35E1C2-8893-46D9-8D92-8CEF06DFA748}" type="presParOf" srcId="{49AE3F75-5623-432E-995E-3A84AE2A9FA2}" destId="{CFB64C2F-A9FA-46E9-A521-E14622A1B109}" srcOrd="4" destOrd="0" presId="urn:microsoft.com/office/officeart/2018/2/layout/IconVerticalSolidList"/>
    <dgm:cxn modelId="{5D88B761-EF13-48CA-8A06-81FA393055DD}" type="presParOf" srcId="{CFB64C2F-A9FA-46E9-A521-E14622A1B109}" destId="{058C0A8F-EA9E-4FE5-A943-D5246A281FE2}" srcOrd="0" destOrd="0" presId="urn:microsoft.com/office/officeart/2018/2/layout/IconVerticalSolidList"/>
    <dgm:cxn modelId="{2306ABB3-C660-4786-A45E-DA23CAD11CF8}" type="presParOf" srcId="{CFB64C2F-A9FA-46E9-A521-E14622A1B109}" destId="{BEE050A9-BFE0-4010-BDF2-8E49BB62B181}" srcOrd="1" destOrd="0" presId="urn:microsoft.com/office/officeart/2018/2/layout/IconVerticalSolidList"/>
    <dgm:cxn modelId="{033F2270-8937-4494-8456-13D542D799A7}" type="presParOf" srcId="{CFB64C2F-A9FA-46E9-A521-E14622A1B109}" destId="{DD01D0BC-0DE9-492D-AF20-4D118A438845}" srcOrd="2" destOrd="0" presId="urn:microsoft.com/office/officeart/2018/2/layout/IconVerticalSolidList"/>
    <dgm:cxn modelId="{746C0D72-CC32-40D5-9AFF-6FA725CE9A86}" type="presParOf" srcId="{CFB64C2F-A9FA-46E9-A521-E14622A1B109}" destId="{301D0F20-22A1-40C4-AA42-9A1218E0E3C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269B93-7263-EB4B-8F35-18C9C9A8D53B}">
      <dsp:nvSpPr>
        <dsp:cNvPr id="0" name=""/>
        <dsp:cNvSpPr/>
      </dsp:nvSpPr>
      <dsp:spPr>
        <a:xfrm rot="16200000">
          <a:off x="360268" y="986016"/>
          <a:ext cx="1282421" cy="2074142"/>
        </a:xfrm>
        <a:prstGeom prst="downArrow">
          <a:avLst>
            <a:gd name="adj1" fmla="val 50000"/>
            <a:gd name="adj2" fmla="val 3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>
              <a:solidFill>
                <a:schemeClr val="tx1"/>
              </a:solidFill>
            </a:rPr>
            <a:t>¿</a:t>
          </a:r>
          <a:r>
            <a:rPr lang="en-US" sz="1500" kern="1200" dirty="0">
              <a:solidFill>
                <a:schemeClr val="tx1"/>
              </a:solidFill>
            </a:rPr>
            <a:t>Por qué 200.000 euros?</a:t>
          </a:r>
        </a:p>
      </dsp:txBody>
      <dsp:txXfrm rot="5400000">
        <a:off x="-35592" y="1702481"/>
        <a:ext cx="1849718" cy="641211"/>
      </dsp:txXfrm>
    </dsp:sp>
    <dsp:sp modelId="{B4D95C16-B971-1542-BAA5-4C695C05B87E}">
      <dsp:nvSpPr>
        <dsp:cNvPr id="0" name=""/>
        <dsp:cNvSpPr/>
      </dsp:nvSpPr>
      <dsp:spPr>
        <a:xfrm rot="5400000">
          <a:off x="2556701" y="986016"/>
          <a:ext cx="1426429" cy="2074142"/>
        </a:xfrm>
        <a:prstGeom prst="downArrow">
          <a:avLst>
            <a:gd name="adj1" fmla="val 50000"/>
            <a:gd name="adj2" fmla="val 35000"/>
          </a:avLst>
        </a:prstGeom>
        <a:solidFill>
          <a:schemeClr val="accent5">
            <a:hueOff val="1865238"/>
            <a:satOff val="-50200"/>
            <a:lumOff val="-3470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 </a:t>
          </a:r>
          <a:r>
            <a:rPr lang="en-US" sz="1600" kern="1200" dirty="0" err="1">
              <a:solidFill>
                <a:schemeClr val="tx1"/>
              </a:solidFill>
            </a:rPr>
            <a:t>Salario</a:t>
          </a:r>
          <a:r>
            <a:rPr lang="en-US" sz="1600" kern="1200" dirty="0">
              <a:solidFill>
                <a:schemeClr val="tx1"/>
              </a:solidFill>
            </a:rPr>
            <a:t>: 750 euros</a:t>
          </a:r>
        </a:p>
      </dsp:txBody>
      <dsp:txXfrm rot="-5400000">
        <a:off x="2482470" y="1666480"/>
        <a:ext cx="1824517" cy="71321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71BCFC-7D45-0649-A0BE-E0A96CA123D0}">
      <dsp:nvSpPr>
        <dsp:cNvPr id="0" name=""/>
        <dsp:cNvSpPr/>
      </dsp:nvSpPr>
      <dsp:spPr>
        <a:xfrm>
          <a:off x="0" y="78350"/>
          <a:ext cx="5175384" cy="166834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No tiene en cuenta las circunstancias de cada caso individual.</a:t>
          </a:r>
          <a:endParaRPr lang="en-US" sz="2800" kern="1200" dirty="0"/>
        </a:p>
      </dsp:txBody>
      <dsp:txXfrm>
        <a:off x="81442" y="159792"/>
        <a:ext cx="5012500" cy="1505462"/>
      </dsp:txXfrm>
    </dsp:sp>
    <dsp:sp modelId="{B69FEAC6-BA26-3B45-AD03-D1287043842B}">
      <dsp:nvSpPr>
        <dsp:cNvPr id="0" name=""/>
        <dsp:cNvSpPr/>
      </dsp:nvSpPr>
      <dsp:spPr>
        <a:xfrm>
          <a:off x="0" y="1933897"/>
          <a:ext cx="5175384" cy="1668346"/>
        </a:xfrm>
        <a:prstGeom prst="roundRect">
          <a:avLst/>
        </a:prstGeom>
        <a:solidFill>
          <a:schemeClr val="accent5">
            <a:hueOff val="932619"/>
            <a:satOff val="-25100"/>
            <a:lumOff val="-1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Indemnización basada en criterios cuestionables ("deficiencias" a la luz del Derecho de la UE)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</dsp:txBody>
      <dsp:txXfrm>
        <a:off x="81442" y="2015339"/>
        <a:ext cx="5012500" cy="1505462"/>
      </dsp:txXfrm>
    </dsp:sp>
    <dsp:sp modelId="{0C1609BB-8C6E-8C45-9574-70CC1C15BD77}">
      <dsp:nvSpPr>
        <dsp:cNvPr id="0" name=""/>
        <dsp:cNvSpPr/>
      </dsp:nvSpPr>
      <dsp:spPr>
        <a:xfrm>
          <a:off x="0" y="3789443"/>
          <a:ext cx="5175384" cy="1668346"/>
        </a:xfrm>
        <a:prstGeom prst="roundRect">
          <a:avLst/>
        </a:prstGeom>
        <a:solidFill>
          <a:schemeClr val="accent5">
            <a:hueOff val="1865238"/>
            <a:satOff val="-50200"/>
            <a:lumOff val="-3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¡</a:t>
          </a:r>
          <a:r>
            <a:rPr lang="es-ES" sz="2000" kern="1200" dirty="0"/>
            <a:t>La no aplicación a un nuevo club de firmar un contrato con el jugador después de la expiración del contrato anterior no está prevista en el Reglamento y por lo tanto</a:t>
          </a:r>
          <a:r>
            <a:rPr lang="es-ES" sz="2000" kern="1200" dirty="0">
              <a:solidFill>
                <a:srgbClr val="FF0000"/>
              </a:solidFill>
            </a:rPr>
            <a:t> no hay seguridad jurídica!</a:t>
          </a:r>
          <a:r>
            <a:rPr lang="es-ES" sz="2000" kern="1200" dirty="0"/>
            <a:t> (apartado 108)</a:t>
          </a:r>
          <a:endParaRPr lang="en-US" sz="2000" kern="1200" dirty="0"/>
        </a:p>
      </dsp:txBody>
      <dsp:txXfrm>
        <a:off x="81442" y="3870885"/>
        <a:ext cx="5012500" cy="150546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49341A-7645-0943-8802-0A6223F2921C}">
      <dsp:nvSpPr>
        <dsp:cNvPr id="0" name=""/>
        <dsp:cNvSpPr/>
      </dsp:nvSpPr>
      <dsp:spPr>
        <a:xfrm>
          <a:off x="1986898" y="1062731"/>
          <a:ext cx="42620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6203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188579" y="1106165"/>
        <a:ext cx="22840" cy="4572"/>
      </dsp:txXfrm>
    </dsp:sp>
    <dsp:sp modelId="{E0A6D406-8DED-F84C-A90A-AA6D3BF54432}">
      <dsp:nvSpPr>
        <dsp:cNvPr id="0" name=""/>
        <dsp:cNvSpPr/>
      </dsp:nvSpPr>
      <dsp:spPr>
        <a:xfrm>
          <a:off x="2596" y="512621"/>
          <a:ext cx="1986101" cy="119166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321" tIns="102155" rIns="97321" bIns="102155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No CIT en espera de un conflicto laboral</a:t>
          </a:r>
          <a:endParaRPr lang="en-US" sz="1800" kern="1200" dirty="0"/>
        </a:p>
      </dsp:txBody>
      <dsp:txXfrm>
        <a:off x="2596" y="512621"/>
        <a:ext cx="1986101" cy="1191661"/>
      </dsp:txXfrm>
    </dsp:sp>
    <dsp:sp modelId="{F3112906-06BB-844E-A656-3B31C9DBB5D6}">
      <dsp:nvSpPr>
        <dsp:cNvPr id="0" name=""/>
        <dsp:cNvSpPr/>
      </dsp:nvSpPr>
      <dsp:spPr>
        <a:xfrm>
          <a:off x="995647" y="1702482"/>
          <a:ext cx="2612389" cy="426203"/>
        </a:xfrm>
        <a:custGeom>
          <a:avLst/>
          <a:gdLst/>
          <a:ahLst/>
          <a:cxnLst/>
          <a:rect l="0" t="0" r="0" b="0"/>
          <a:pathLst>
            <a:path>
              <a:moveTo>
                <a:pt x="2612389" y="0"/>
              </a:moveTo>
              <a:lnTo>
                <a:pt x="2612389" y="230201"/>
              </a:lnTo>
              <a:lnTo>
                <a:pt x="0" y="230201"/>
              </a:lnTo>
              <a:lnTo>
                <a:pt x="0" y="426203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235541" y="1913297"/>
        <a:ext cx="132601" cy="4572"/>
      </dsp:txXfrm>
    </dsp:sp>
    <dsp:sp modelId="{A02032D2-8CDD-DD40-AF0B-6FFB01CA588E}">
      <dsp:nvSpPr>
        <dsp:cNvPr id="0" name=""/>
        <dsp:cNvSpPr/>
      </dsp:nvSpPr>
      <dsp:spPr>
        <a:xfrm>
          <a:off x="2445501" y="512621"/>
          <a:ext cx="2325069" cy="119166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321" tIns="102155" rIns="97321" bIns="102155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rgbClr val="FF0000"/>
              </a:solidFill>
            </a:rPr>
            <a:t>Desproporcionado </a:t>
          </a:r>
          <a:r>
            <a:rPr lang="es-ES" sz="1800" kern="1200" dirty="0"/>
            <a:t>porque</a:t>
          </a:r>
          <a:r>
            <a:rPr lang="en-BE" sz="1800" kern="1200" dirty="0"/>
            <a:t>:</a:t>
          </a:r>
          <a:endParaRPr lang="en-US" sz="1800" kern="1200" dirty="0"/>
        </a:p>
      </dsp:txBody>
      <dsp:txXfrm>
        <a:off x="2445501" y="512621"/>
        <a:ext cx="2325069" cy="1191661"/>
      </dsp:txXfrm>
    </dsp:sp>
    <dsp:sp modelId="{C96CAAC0-E408-A84D-B625-0387FE56BA68}">
      <dsp:nvSpPr>
        <dsp:cNvPr id="0" name=""/>
        <dsp:cNvSpPr/>
      </dsp:nvSpPr>
      <dsp:spPr>
        <a:xfrm>
          <a:off x="1986898" y="2711196"/>
          <a:ext cx="42620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6203" y="45720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188579" y="2754629"/>
        <a:ext cx="22840" cy="4572"/>
      </dsp:txXfrm>
    </dsp:sp>
    <dsp:sp modelId="{5829762E-23F8-7B4D-A555-8EEE64935123}">
      <dsp:nvSpPr>
        <dsp:cNvPr id="0" name=""/>
        <dsp:cNvSpPr/>
      </dsp:nvSpPr>
      <dsp:spPr>
        <a:xfrm>
          <a:off x="2596" y="2161085"/>
          <a:ext cx="1986101" cy="119166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321" tIns="102155" rIns="97321" bIns="102155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Ignora las circunstancias de cada caso (el contexto fáctico)</a:t>
          </a:r>
          <a:endParaRPr lang="en-US" sz="1800" kern="1200" dirty="0"/>
        </a:p>
      </dsp:txBody>
      <dsp:txXfrm>
        <a:off x="2596" y="2161085"/>
        <a:ext cx="1986101" cy="1191661"/>
      </dsp:txXfrm>
    </dsp:sp>
    <dsp:sp modelId="{554D07DC-9F34-3048-9563-9FF24F091CD1}">
      <dsp:nvSpPr>
        <dsp:cNvPr id="0" name=""/>
        <dsp:cNvSpPr/>
      </dsp:nvSpPr>
      <dsp:spPr>
        <a:xfrm>
          <a:off x="995647" y="3350946"/>
          <a:ext cx="2442905" cy="426203"/>
        </a:xfrm>
        <a:custGeom>
          <a:avLst/>
          <a:gdLst/>
          <a:ahLst/>
          <a:cxnLst/>
          <a:rect l="0" t="0" r="0" b="0"/>
          <a:pathLst>
            <a:path>
              <a:moveTo>
                <a:pt x="2442905" y="0"/>
              </a:moveTo>
              <a:lnTo>
                <a:pt x="2442905" y="230201"/>
              </a:lnTo>
              <a:lnTo>
                <a:pt x="0" y="230201"/>
              </a:lnTo>
              <a:lnTo>
                <a:pt x="0" y="426203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154968" y="3561761"/>
        <a:ext cx="124262" cy="4572"/>
      </dsp:txXfrm>
    </dsp:sp>
    <dsp:sp modelId="{46DC2DD7-62DA-0946-A030-08E985CC546A}">
      <dsp:nvSpPr>
        <dsp:cNvPr id="0" name=""/>
        <dsp:cNvSpPr/>
      </dsp:nvSpPr>
      <dsp:spPr>
        <a:xfrm>
          <a:off x="2445501" y="2161085"/>
          <a:ext cx="1986101" cy="119166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321" tIns="102155" rIns="97321" bIns="102155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La conducta del jugador y su antiguo club</a:t>
          </a:r>
          <a:endParaRPr lang="en-US" sz="1800" kern="1200" dirty="0"/>
        </a:p>
      </dsp:txBody>
      <dsp:txXfrm>
        <a:off x="2445501" y="2161085"/>
        <a:ext cx="1986101" cy="1191661"/>
      </dsp:txXfrm>
    </dsp:sp>
    <dsp:sp modelId="{12877E12-1979-2445-9CDF-75EB620E5A45}">
      <dsp:nvSpPr>
        <dsp:cNvPr id="0" name=""/>
        <dsp:cNvSpPr/>
      </dsp:nvSpPr>
      <dsp:spPr>
        <a:xfrm>
          <a:off x="1986898" y="4359660"/>
          <a:ext cx="42620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6203" y="45720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188579" y="4403094"/>
        <a:ext cx="22840" cy="4572"/>
      </dsp:txXfrm>
    </dsp:sp>
    <dsp:sp modelId="{A21ACB4C-33DE-7C4B-97E8-070373FAC7FF}">
      <dsp:nvSpPr>
        <dsp:cNvPr id="0" name=""/>
        <dsp:cNvSpPr/>
      </dsp:nvSpPr>
      <dsp:spPr>
        <a:xfrm>
          <a:off x="2596" y="3809549"/>
          <a:ext cx="1986101" cy="119166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321" tIns="102155" rIns="97321" bIns="102155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El papel o </a:t>
          </a:r>
          <a:r>
            <a:rPr lang="es-ES" sz="1800" u="sng" kern="1200" dirty="0"/>
            <a:t>falta de papel</a:t>
          </a:r>
          <a:r>
            <a:rPr lang="es-ES" sz="1800" kern="1200" dirty="0"/>
            <a:t> que juega el nuevo club</a:t>
          </a:r>
          <a:endParaRPr lang="en-US" sz="1800" kern="1200" dirty="0"/>
        </a:p>
      </dsp:txBody>
      <dsp:txXfrm>
        <a:off x="2596" y="3809549"/>
        <a:ext cx="1986101" cy="1191661"/>
      </dsp:txXfrm>
    </dsp:sp>
    <dsp:sp modelId="{FB73FD80-47D9-D342-8214-0A0F0D527511}">
      <dsp:nvSpPr>
        <dsp:cNvPr id="0" name=""/>
        <dsp:cNvSpPr/>
      </dsp:nvSpPr>
      <dsp:spPr>
        <a:xfrm>
          <a:off x="2445501" y="3809549"/>
          <a:ext cx="1986101" cy="119166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321" tIns="102155" rIns="97321" bIns="102155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Las reglas no se refieren a tal posibilidad.</a:t>
          </a:r>
          <a:endParaRPr lang="en-US" sz="1800" kern="1200" dirty="0"/>
        </a:p>
      </dsp:txBody>
      <dsp:txXfrm>
        <a:off x="2445501" y="3809549"/>
        <a:ext cx="1986101" cy="119166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2F5C13-6338-4989-8232-1873DB5CB367}">
      <dsp:nvSpPr>
        <dsp:cNvPr id="0" name=""/>
        <dsp:cNvSpPr/>
      </dsp:nvSpPr>
      <dsp:spPr>
        <a:xfrm>
          <a:off x="884935" y="561836"/>
          <a:ext cx="2196000" cy="84580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3DE21E-CB07-4DAB-A9D7-48E905240137}">
      <dsp:nvSpPr>
        <dsp:cNvPr id="0" name=""/>
        <dsp:cNvSpPr/>
      </dsp:nvSpPr>
      <dsp:spPr>
        <a:xfrm>
          <a:off x="1352935" y="354738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10BEFC-E057-4218-9403-E965CBBC0146}">
      <dsp:nvSpPr>
        <dsp:cNvPr id="0" name=""/>
        <dsp:cNvSpPr/>
      </dsp:nvSpPr>
      <dsp:spPr>
        <a:xfrm>
          <a:off x="863068" y="2017006"/>
          <a:ext cx="2145764" cy="1693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1600" b="1" kern="1200" dirty="0">
              <a:solidFill>
                <a:schemeClr val="tx1"/>
              </a:solidFill>
            </a:rPr>
            <a:t>Casos en curso y futuros ante el TAD y la CRD: pueden ser impugnados conforme a la legislación de la UE</a:t>
          </a:r>
          <a:endParaRPr lang="en-US" sz="1600" b="1" kern="1200" dirty="0">
            <a:solidFill>
              <a:schemeClr val="tx1"/>
            </a:solidFill>
          </a:endParaRPr>
        </a:p>
      </dsp:txBody>
      <dsp:txXfrm>
        <a:off x="863068" y="2017006"/>
        <a:ext cx="2145764" cy="1693297"/>
      </dsp:txXfrm>
    </dsp:sp>
    <dsp:sp modelId="{51EAEAC4-9899-4D1A-A5B2-C617C363BD84}">
      <dsp:nvSpPr>
        <dsp:cNvPr id="0" name=""/>
        <dsp:cNvSpPr/>
      </dsp:nvSpPr>
      <dsp:spPr>
        <a:xfrm>
          <a:off x="5114935" y="19356"/>
          <a:ext cx="2196000" cy="169432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847822-DB54-4273-868F-EE1D73F3718A}">
      <dsp:nvSpPr>
        <dsp:cNvPr id="0" name=""/>
        <dsp:cNvSpPr/>
      </dsp:nvSpPr>
      <dsp:spPr>
        <a:xfrm>
          <a:off x="5582935" y="236517"/>
          <a:ext cx="1260000" cy="126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B66B40-2F60-4DD1-BFC8-CD4FA3457A36}">
      <dsp:nvSpPr>
        <dsp:cNvPr id="0" name=""/>
        <dsp:cNvSpPr/>
      </dsp:nvSpPr>
      <dsp:spPr>
        <a:xfrm>
          <a:off x="5025583" y="2108508"/>
          <a:ext cx="2663784" cy="17673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1600" b="1" kern="1200" dirty="0">
              <a:solidFill>
                <a:schemeClr val="tx1"/>
              </a:solidFill>
            </a:rPr>
            <a:t>reclamaciones de indemnización (como lo ha hecho </a:t>
          </a:r>
          <a:r>
            <a:rPr lang="es-ES" sz="1600" b="1" i="1" kern="1200" dirty="0" err="1">
              <a:solidFill>
                <a:schemeClr val="tx1"/>
              </a:solidFill>
            </a:rPr>
            <a:t>Diarra</a:t>
          </a:r>
          <a:r>
            <a:rPr lang="es-ES" sz="1600" b="1" kern="1200" dirty="0">
              <a:solidFill>
                <a:schemeClr val="tx1"/>
              </a:solidFill>
            </a:rPr>
            <a:t>: 6.000.000 de euros) contra la FIFA y la URSBFA por estar inactivo debido a las reglas de la FIFA)</a:t>
          </a:r>
          <a:endParaRPr lang="en-US" sz="1600" b="1" kern="1200" dirty="0">
            <a:solidFill>
              <a:schemeClr val="tx1"/>
            </a:solidFill>
          </a:endParaRPr>
        </a:p>
      </dsp:txBody>
      <dsp:txXfrm>
        <a:off x="5025583" y="2108508"/>
        <a:ext cx="2663784" cy="176736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F9A2F1-6F19-8248-8D01-44B43CE25D00}">
      <dsp:nvSpPr>
        <dsp:cNvPr id="0" name=""/>
        <dsp:cNvSpPr/>
      </dsp:nvSpPr>
      <dsp:spPr>
        <a:xfrm>
          <a:off x="2371286" y="1276002"/>
          <a:ext cx="51284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2845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614122" y="1319003"/>
        <a:ext cx="27172" cy="5439"/>
      </dsp:txXfrm>
    </dsp:sp>
    <dsp:sp modelId="{E38ED3A8-0EE5-AE4E-8940-85CDAA5A7CAB}">
      <dsp:nvSpPr>
        <dsp:cNvPr id="0" name=""/>
        <dsp:cNvSpPr/>
      </dsp:nvSpPr>
      <dsp:spPr>
        <a:xfrm>
          <a:off x="10278" y="224506"/>
          <a:ext cx="2362807" cy="2194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5780" tIns="121531" rIns="115780" bIns="121531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Para la FIFA: </a:t>
          </a:r>
          <a:r>
            <a:rPr lang="es-ES" sz="1800" b="0" kern="1200" dirty="0"/>
            <a:t>cambiar las reglas según la legislación de la UE con un efecto global</a:t>
          </a:r>
          <a:endParaRPr lang="en-US" sz="1800" b="0" kern="1200" dirty="0"/>
        </a:p>
      </dsp:txBody>
      <dsp:txXfrm>
        <a:off x="10278" y="224506"/>
        <a:ext cx="2362807" cy="2194433"/>
      </dsp:txXfrm>
    </dsp:sp>
    <dsp:sp modelId="{3F82E052-C9F0-0847-8497-78CC20C6FE01}">
      <dsp:nvSpPr>
        <dsp:cNvPr id="0" name=""/>
        <dsp:cNvSpPr/>
      </dsp:nvSpPr>
      <dsp:spPr>
        <a:xfrm>
          <a:off x="5277539" y="1276002"/>
          <a:ext cx="51284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2845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520375" y="1319003"/>
        <a:ext cx="27172" cy="5439"/>
      </dsp:txXfrm>
    </dsp:sp>
    <dsp:sp modelId="{183FE338-2F4B-6747-BBC4-A17675C301EA}">
      <dsp:nvSpPr>
        <dsp:cNvPr id="0" name=""/>
        <dsp:cNvSpPr/>
      </dsp:nvSpPr>
      <dsp:spPr>
        <a:xfrm>
          <a:off x="2916531" y="224506"/>
          <a:ext cx="2362807" cy="2194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5780" tIns="121531" rIns="115780" bIns="121531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Para </a:t>
          </a:r>
          <a:r>
            <a:rPr lang="es-ES" sz="1800" b="1" kern="1200" dirty="0"/>
            <a:t>FIFPRO – EUROLEAGUES - ECA – </a:t>
          </a:r>
          <a:r>
            <a:rPr lang="es-ES" sz="1800" b="1" i="1" kern="1200" dirty="0" err="1"/>
            <a:t>World</a:t>
          </a:r>
          <a:r>
            <a:rPr lang="es-ES" sz="1800" b="1" i="1" kern="1200" dirty="0"/>
            <a:t> Leagues </a:t>
          </a:r>
          <a:r>
            <a:rPr lang="es-ES" sz="1800" b="1" i="1" kern="1200" dirty="0" err="1"/>
            <a:t>Forum</a:t>
          </a:r>
          <a:r>
            <a:rPr lang="es-ES" sz="1800" kern="1200" dirty="0"/>
            <a:t>: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¿</a:t>
          </a:r>
          <a:r>
            <a:rPr lang="es-ES" sz="1800" b="1" kern="1200" dirty="0"/>
            <a:t>Diálogo social?</a:t>
          </a:r>
          <a:endParaRPr lang="en-US" sz="1800" b="1" kern="1200" dirty="0"/>
        </a:p>
      </dsp:txBody>
      <dsp:txXfrm>
        <a:off x="2916531" y="224506"/>
        <a:ext cx="2362807" cy="2194433"/>
      </dsp:txXfrm>
    </dsp:sp>
    <dsp:sp modelId="{C04A48F4-01C2-184E-801F-AFE961A9207C}">
      <dsp:nvSpPr>
        <dsp:cNvPr id="0" name=""/>
        <dsp:cNvSpPr/>
      </dsp:nvSpPr>
      <dsp:spPr>
        <a:xfrm>
          <a:off x="1191682" y="2417139"/>
          <a:ext cx="5812506" cy="512845"/>
        </a:xfrm>
        <a:custGeom>
          <a:avLst/>
          <a:gdLst/>
          <a:ahLst/>
          <a:cxnLst/>
          <a:rect l="0" t="0" r="0" b="0"/>
          <a:pathLst>
            <a:path>
              <a:moveTo>
                <a:pt x="5812506" y="0"/>
              </a:moveTo>
              <a:lnTo>
                <a:pt x="5812506" y="273522"/>
              </a:lnTo>
              <a:lnTo>
                <a:pt x="0" y="273522"/>
              </a:lnTo>
              <a:lnTo>
                <a:pt x="0" y="512845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951989" y="2670842"/>
        <a:ext cx="291892" cy="5439"/>
      </dsp:txXfrm>
    </dsp:sp>
    <dsp:sp modelId="{77FD642A-69F7-9A42-925D-42DFA9290605}">
      <dsp:nvSpPr>
        <dsp:cNvPr id="0" name=""/>
        <dsp:cNvSpPr/>
      </dsp:nvSpPr>
      <dsp:spPr>
        <a:xfrm>
          <a:off x="5822784" y="224506"/>
          <a:ext cx="2362807" cy="2194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5780" tIns="121531" rIns="115780" bIns="121531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Para </a:t>
          </a:r>
          <a:r>
            <a:rPr lang="es-ES" sz="1800" b="1" kern="1200" dirty="0"/>
            <a:t>los CLUBES</a:t>
          </a:r>
          <a:r>
            <a:rPr lang="es-ES" sz="1800" kern="1200" dirty="0"/>
            <a:t>: más cautela a la hora de determinar  el valor de un jugador; los salarios e indemnización de transferencias</a:t>
          </a:r>
          <a:endParaRPr lang="en-US" sz="1800" kern="1200" dirty="0"/>
        </a:p>
      </dsp:txBody>
      <dsp:txXfrm>
        <a:off x="5822784" y="224506"/>
        <a:ext cx="2362807" cy="2194433"/>
      </dsp:txXfrm>
    </dsp:sp>
    <dsp:sp modelId="{5FF02355-E408-9746-9B5A-B756997E00F1}">
      <dsp:nvSpPr>
        <dsp:cNvPr id="0" name=""/>
        <dsp:cNvSpPr/>
      </dsp:nvSpPr>
      <dsp:spPr>
        <a:xfrm>
          <a:off x="2371286" y="3625507"/>
          <a:ext cx="51284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2845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614122" y="3668507"/>
        <a:ext cx="27172" cy="5439"/>
      </dsp:txXfrm>
    </dsp:sp>
    <dsp:sp modelId="{017D3AE3-8F3A-C242-B925-B885460F7B8A}">
      <dsp:nvSpPr>
        <dsp:cNvPr id="0" name=""/>
        <dsp:cNvSpPr/>
      </dsp:nvSpPr>
      <dsp:spPr>
        <a:xfrm>
          <a:off x="10278" y="2962385"/>
          <a:ext cx="2362807" cy="14176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5780" tIns="121531" rIns="115780" bIns="121531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Para los </a:t>
          </a:r>
          <a:r>
            <a:rPr lang="es-ES" sz="1800" b="1" kern="1200" dirty="0"/>
            <a:t>JUGADORES</a:t>
          </a:r>
          <a:r>
            <a:rPr lang="es-ES" sz="1800" kern="1200" dirty="0"/>
            <a:t>: ¿más libertad, contratos mas cortos y menos remuneración?</a:t>
          </a:r>
          <a:endParaRPr lang="en-US" sz="1800" kern="1200" dirty="0"/>
        </a:p>
      </dsp:txBody>
      <dsp:txXfrm>
        <a:off x="10278" y="2962385"/>
        <a:ext cx="2362807" cy="1417684"/>
      </dsp:txXfrm>
    </dsp:sp>
    <dsp:sp modelId="{DE1D061F-F5AC-E74E-98DC-4005CC285E6A}">
      <dsp:nvSpPr>
        <dsp:cNvPr id="0" name=""/>
        <dsp:cNvSpPr/>
      </dsp:nvSpPr>
      <dsp:spPr>
        <a:xfrm>
          <a:off x="5277539" y="3625507"/>
          <a:ext cx="51284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2845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520375" y="3668507"/>
        <a:ext cx="27172" cy="5439"/>
      </dsp:txXfrm>
    </dsp:sp>
    <dsp:sp modelId="{00289DD7-9C45-AA4F-AC2B-0367BEAD9D1F}">
      <dsp:nvSpPr>
        <dsp:cNvPr id="0" name=""/>
        <dsp:cNvSpPr/>
      </dsp:nvSpPr>
      <dsp:spPr>
        <a:xfrm>
          <a:off x="2916531" y="2962385"/>
          <a:ext cx="2362807" cy="14176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5780" tIns="121531" rIns="115780" bIns="121531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i="0" u="none" kern="1200" dirty="0"/>
            <a:t>Para </a:t>
          </a:r>
          <a:r>
            <a:rPr lang="en-GB" sz="1800" b="0" i="0" u="none" kern="1200" dirty="0" err="1"/>
            <a:t>los</a:t>
          </a:r>
          <a:r>
            <a:rPr lang="en-GB" sz="1800" b="0" i="0" u="none" kern="1200" dirty="0"/>
            <a:t> </a:t>
          </a:r>
          <a:r>
            <a:rPr lang="en-GB" sz="1800" b="1" i="0" u="none" kern="1200" dirty="0"/>
            <a:t>AGENTES</a:t>
          </a:r>
          <a:r>
            <a:rPr lang="en-GB" sz="1800" b="0" i="0" u="none" kern="1200" dirty="0"/>
            <a:t>: nada o </a:t>
          </a:r>
          <a:r>
            <a:rPr lang="en-GB" sz="1800" b="0" i="0" u="none" kern="1200" dirty="0" err="1"/>
            <a:t>casi</a:t>
          </a:r>
          <a:r>
            <a:rPr lang="en-GB" sz="1800" b="0" i="0" u="none" kern="1200" dirty="0"/>
            <a:t> nada</a:t>
          </a:r>
          <a:endParaRPr lang="en-US" sz="1800" kern="1200" dirty="0"/>
        </a:p>
      </dsp:txBody>
      <dsp:txXfrm>
        <a:off x="2916531" y="2962385"/>
        <a:ext cx="2362807" cy="1417684"/>
      </dsp:txXfrm>
    </dsp:sp>
    <dsp:sp modelId="{BABD0CCB-AF75-EE43-A3C1-B1F69F30B06C}">
      <dsp:nvSpPr>
        <dsp:cNvPr id="0" name=""/>
        <dsp:cNvSpPr/>
      </dsp:nvSpPr>
      <dsp:spPr>
        <a:xfrm>
          <a:off x="5822784" y="2962385"/>
          <a:ext cx="2362807" cy="14176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5780" tIns="121531" rIns="115780" bIns="121531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Para los </a:t>
          </a:r>
          <a:r>
            <a:rPr lang="es-ES" sz="1800" b="1" kern="1200" dirty="0"/>
            <a:t>ABOGADOS</a:t>
          </a:r>
          <a:r>
            <a:rPr lang="es-ES" sz="1800" kern="1200" dirty="0"/>
            <a:t>: aún más atención a las cláusulas contractuales</a:t>
          </a:r>
          <a:endParaRPr lang="en-US" sz="1800" kern="1200" dirty="0"/>
        </a:p>
      </dsp:txBody>
      <dsp:txXfrm>
        <a:off x="5822784" y="2962385"/>
        <a:ext cx="2362807" cy="141768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FF6A91-234E-5D47-8108-CE3E2EB81D31}">
      <dsp:nvSpPr>
        <dsp:cNvPr id="0" name=""/>
        <dsp:cNvSpPr/>
      </dsp:nvSpPr>
      <dsp:spPr>
        <a:xfrm>
          <a:off x="0" y="279576"/>
          <a:ext cx="4438638" cy="142155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700" kern="1200" dirty="0" err="1"/>
            <a:t>Pensar</a:t>
          </a:r>
          <a:r>
            <a:rPr lang="de-DE" sz="2700" kern="1200" dirty="0"/>
            <a:t> </a:t>
          </a:r>
          <a:r>
            <a:rPr lang="de-DE" sz="2700" kern="1200" dirty="0" err="1"/>
            <a:t>fuera</a:t>
          </a:r>
          <a:r>
            <a:rPr lang="de-DE" sz="2700" kern="1200" dirty="0"/>
            <a:t> de los </a:t>
          </a:r>
          <a:r>
            <a:rPr lang="de-DE" sz="2700" kern="1200" dirty="0" err="1"/>
            <a:t>esquemas</a:t>
          </a:r>
          <a:r>
            <a:rPr lang="de-DE" sz="2700" kern="1200" dirty="0"/>
            <a:t> </a:t>
          </a:r>
          <a:r>
            <a:rPr lang="de-DE" sz="2700" kern="1200" dirty="0" err="1"/>
            <a:t>preestablecidos</a:t>
          </a:r>
          <a:r>
            <a:rPr lang="de-DE" sz="2700" kern="1200" dirty="0"/>
            <a:t> (Think out </a:t>
          </a:r>
          <a:r>
            <a:rPr lang="de-DE" sz="2700" kern="1200" dirty="0" err="1"/>
            <a:t>of</a:t>
          </a:r>
          <a:r>
            <a:rPr lang="de-DE" sz="2700" kern="1200" dirty="0"/>
            <a:t> </a:t>
          </a:r>
          <a:r>
            <a:rPr lang="de-DE" sz="2700" kern="1200" dirty="0" err="1"/>
            <a:t>the</a:t>
          </a:r>
          <a:r>
            <a:rPr lang="de-DE" sz="2700" kern="1200" dirty="0"/>
            <a:t> box!).</a:t>
          </a:r>
          <a:endParaRPr lang="en-US" sz="2700" kern="1200" dirty="0"/>
        </a:p>
      </dsp:txBody>
      <dsp:txXfrm>
        <a:off x="69394" y="348970"/>
        <a:ext cx="4299850" cy="1282762"/>
      </dsp:txXfrm>
    </dsp:sp>
    <dsp:sp modelId="{EA686AE5-7297-2743-9D53-B23F23547AAA}">
      <dsp:nvSpPr>
        <dsp:cNvPr id="0" name=""/>
        <dsp:cNvSpPr/>
      </dsp:nvSpPr>
      <dsp:spPr>
        <a:xfrm>
          <a:off x="0" y="1778887"/>
          <a:ext cx="4438638" cy="1421550"/>
        </a:xfrm>
        <a:prstGeom prst="roundRect">
          <a:avLst/>
        </a:prstGeom>
        <a:solidFill>
          <a:schemeClr val="accent5">
            <a:hueOff val="932619"/>
            <a:satOff val="-25100"/>
            <a:lumOff val="-1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700" kern="1200"/>
            <a:t>¡Reglas compartidas por todos darán credibilidad al sistema! </a:t>
          </a:r>
          <a:endParaRPr lang="en-US" sz="2700" kern="1200" dirty="0"/>
        </a:p>
      </dsp:txBody>
      <dsp:txXfrm>
        <a:off x="69394" y="1848281"/>
        <a:ext cx="4299850" cy="1282762"/>
      </dsp:txXfrm>
    </dsp:sp>
    <dsp:sp modelId="{54FFB93F-9FA8-CC41-B904-8DD091D273B5}">
      <dsp:nvSpPr>
        <dsp:cNvPr id="0" name=""/>
        <dsp:cNvSpPr/>
      </dsp:nvSpPr>
      <dsp:spPr>
        <a:xfrm>
          <a:off x="0" y="3278197"/>
          <a:ext cx="4438638" cy="1421550"/>
        </a:xfrm>
        <a:prstGeom prst="roundRect">
          <a:avLst/>
        </a:prstGeom>
        <a:solidFill>
          <a:schemeClr val="accent5">
            <a:hueOff val="1865238"/>
            <a:satOff val="-50200"/>
            <a:lumOff val="-3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/>
            <a:t>Evolución</a:t>
          </a:r>
          <a:r>
            <a:rPr lang="en-US" sz="2700" kern="1200" dirty="0"/>
            <a:t> del </a:t>
          </a:r>
          <a:r>
            <a:rPr lang="en-US" sz="2700" kern="1200"/>
            <a:t>fútbol</a:t>
          </a:r>
          <a:r>
            <a:rPr lang="en-US" sz="2700" kern="1200" dirty="0"/>
            <a:t> y de las </a:t>
          </a:r>
          <a:r>
            <a:rPr lang="en-US" sz="2700" kern="1200" dirty="0" err="1"/>
            <a:t>reglas</a:t>
          </a:r>
          <a:r>
            <a:rPr lang="en-US" sz="2700" kern="1200" dirty="0"/>
            <a:t> </a:t>
          </a:r>
          <a:r>
            <a:rPr lang="en-US" sz="2700" kern="1200" dirty="0" err="1"/>
            <a:t>sobre</a:t>
          </a:r>
          <a:r>
            <a:rPr lang="en-US" sz="2700" kern="1200" dirty="0"/>
            <a:t> </a:t>
          </a:r>
          <a:r>
            <a:rPr lang="en-US" sz="2700" kern="1200" dirty="0" err="1"/>
            <a:t>el</a:t>
          </a:r>
          <a:r>
            <a:rPr lang="en-US" sz="2700" kern="1200" dirty="0"/>
            <a:t> </a:t>
          </a:r>
          <a:r>
            <a:rPr lang="en-US" sz="2700" kern="1200" dirty="0" err="1"/>
            <a:t>fútbol</a:t>
          </a:r>
          <a:endParaRPr lang="en-US" sz="2700" kern="1200" dirty="0"/>
        </a:p>
      </dsp:txBody>
      <dsp:txXfrm>
        <a:off x="69394" y="3347591"/>
        <a:ext cx="4299850" cy="12827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2AF909-FFB9-5B42-931D-A322DABA00BD}">
      <dsp:nvSpPr>
        <dsp:cNvPr id="0" name=""/>
        <dsp:cNvSpPr/>
      </dsp:nvSpPr>
      <dsp:spPr>
        <a:xfrm>
          <a:off x="0" y="45725"/>
          <a:ext cx="5000124" cy="127413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/>
            <a:t>«THE EU IS TRYING TO KILL FOOTBALL IN EUROPE!»</a:t>
          </a:r>
          <a:endParaRPr lang="en-US" sz="2400" kern="1200" dirty="0"/>
        </a:p>
      </dsp:txBody>
      <dsp:txXfrm>
        <a:off x="62198" y="107923"/>
        <a:ext cx="4875728" cy="1149734"/>
      </dsp:txXfrm>
    </dsp:sp>
    <dsp:sp modelId="{86F13092-2D8B-3A41-ADCD-06E527C33A5F}">
      <dsp:nvSpPr>
        <dsp:cNvPr id="0" name=""/>
        <dsp:cNvSpPr/>
      </dsp:nvSpPr>
      <dsp:spPr>
        <a:xfrm>
          <a:off x="0" y="1319855"/>
          <a:ext cx="5000124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54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1900" kern="1200"/>
            <a:t>L. Johansson, antiguo Presidente UEFA</a:t>
          </a:r>
          <a:endParaRPr lang="en-US" sz="1900" kern="1200"/>
        </a:p>
      </dsp:txBody>
      <dsp:txXfrm>
        <a:off x="0" y="1319855"/>
        <a:ext cx="5000124" cy="397440"/>
      </dsp:txXfrm>
    </dsp:sp>
    <dsp:sp modelId="{27A57B06-8A28-AC45-82E1-691144A57269}">
      <dsp:nvSpPr>
        <dsp:cNvPr id="0" name=""/>
        <dsp:cNvSpPr/>
      </dsp:nvSpPr>
      <dsp:spPr>
        <a:xfrm>
          <a:off x="0" y="1717295"/>
          <a:ext cx="5000124" cy="1274130"/>
        </a:xfrm>
        <a:prstGeom prst="roundRect">
          <a:avLst/>
        </a:prstGeom>
        <a:gradFill rotWithShape="0">
          <a:gsLst>
            <a:gs pos="0">
              <a:schemeClr val="accent5">
                <a:hueOff val="932619"/>
                <a:satOff val="-25100"/>
                <a:lumOff val="-17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932619"/>
                <a:satOff val="-25100"/>
                <a:lumOff val="-17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932619"/>
                <a:satOff val="-25100"/>
                <a:lumOff val="-17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/>
            <a:t>«Bosman is a decision taken by people that do not know anything about football»; </a:t>
          </a:r>
          <a:r>
            <a:rPr lang="it-IT" sz="2400" kern="1200"/>
            <a:t>	 </a:t>
          </a:r>
          <a:endParaRPr lang="en-US" sz="2400" kern="1200"/>
        </a:p>
      </dsp:txBody>
      <dsp:txXfrm>
        <a:off x="62198" y="1779493"/>
        <a:ext cx="4875728" cy="1149734"/>
      </dsp:txXfrm>
    </dsp:sp>
    <dsp:sp modelId="{5CA82DCC-25D7-494B-8317-E9E541F91CF4}">
      <dsp:nvSpPr>
        <dsp:cNvPr id="0" name=""/>
        <dsp:cNvSpPr/>
      </dsp:nvSpPr>
      <dsp:spPr>
        <a:xfrm>
          <a:off x="0" y="2991424"/>
          <a:ext cx="5000124" cy="571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54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1900" kern="1200" dirty="0"/>
            <a:t>G. Aigner, </a:t>
          </a:r>
          <a:r>
            <a:rPr lang="it-IT" sz="1900" kern="1200" dirty="0" err="1"/>
            <a:t>antiguo</a:t>
          </a:r>
          <a:r>
            <a:rPr lang="it-IT" sz="1900" kern="1200" dirty="0"/>
            <a:t> Secretario General Uefa: </a:t>
          </a:r>
          <a:endParaRPr lang="en-US" sz="1900" kern="1200" dirty="0"/>
        </a:p>
      </dsp:txBody>
      <dsp:txXfrm>
        <a:off x="0" y="2991424"/>
        <a:ext cx="5000124" cy="571320"/>
      </dsp:txXfrm>
    </dsp:sp>
    <dsp:sp modelId="{8E9EE772-5069-6C4C-A9E0-A461E1BBB029}">
      <dsp:nvSpPr>
        <dsp:cNvPr id="0" name=""/>
        <dsp:cNvSpPr/>
      </dsp:nvSpPr>
      <dsp:spPr>
        <a:xfrm>
          <a:off x="0" y="3562745"/>
          <a:ext cx="5000124" cy="1274130"/>
        </a:xfrm>
        <a:prstGeom prst="roundRect">
          <a:avLst/>
        </a:prstGeom>
        <a:gradFill rotWithShape="0">
          <a:gsLst>
            <a:gs pos="0">
              <a:schemeClr val="accent5">
                <a:hueOff val="1865238"/>
                <a:satOff val="-50200"/>
                <a:lumOff val="-3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1865238"/>
                <a:satOff val="-50200"/>
                <a:lumOff val="-3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1865238"/>
                <a:satOff val="-50200"/>
                <a:lumOff val="-3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/>
            <a:t>«Uefa has to evolve, whether they like it or not. If they want war, then it will be war».</a:t>
          </a:r>
          <a:endParaRPr lang="en-US" sz="2400" kern="1200"/>
        </a:p>
      </dsp:txBody>
      <dsp:txXfrm>
        <a:off x="62198" y="3624943"/>
        <a:ext cx="4875728" cy="1149734"/>
      </dsp:txXfrm>
    </dsp:sp>
    <dsp:sp modelId="{27BC838B-1F9D-5F40-9271-3B368B821944}">
      <dsp:nvSpPr>
        <dsp:cNvPr id="0" name=""/>
        <dsp:cNvSpPr/>
      </dsp:nvSpPr>
      <dsp:spPr>
        <a:xfrm>
          <a:off x="0" y="4836874"/>
          <a:ext cx="5000124" cy="571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54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1900" kern="1200" dirty="0"/>
            <a:t>K. Van </a:t>
          </a:r>
          <a:r>
            <a:rPr lang="it-IT" sz="1900" kern="1200" dirty="0" err="1"/>
            <a:t>Miert</a:t>
          </a:r>
          <a:r>
            <a:rPr lang="it-IT" sz="1900" kern="1200" dirty="0"/>
            <a:t>, </a:t>
          </a:r>
          <a:r>
            <a:rPr lang="it-IT" sz="1900" kern="1200" dirty="0" err="1"/>
            <a:t>antiguo</a:t>
          </a:r>
          <a:r>
            <a:rPr lang="it-IT" sz="1900" kern="1200" dirty="0"/>
            <a:t> </a:t>
          </a:r>
          <a:r>
            <a:rPr lang="it-IT" sz="1900" kern="1200" dirty="0" err="1"/>
            <a:t>comisario</a:t>
          </a:r>
          <a:r>
            <a:rPr lang="it-IT" sz="1900" kern="1200" dirty="0"/>
            <a:t> europeo de la </a:t>
          </a:r>
          <a:r>
            <a:rPr lang="it-IT" sz="1900" kern="1200" dirty="0" err="1"/>
            <a:t>Competencia</a:t>
          </a:r>
          <a:endParaRPr lang="en-US" sz="1900" kern="1200" dirty="0"/>
        </a:p>
      </dsp:txBody>
      <dsp:txXfrm>
        <a:off x="0" y="4836874"/>
        <a:ext cx="5000124" cy="5713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C87653-D447-4C4E-9DD7-54383B832CAE}">
      <dsp:nvSpPr>
        <dsp:cNvPr id="0" name=""/>
        <dsp:cNvSpPr/>
      </dsp:nvSpPr>
      <dsp:spPr>
        <a:xfrm>
          <a:off x="0" y="3870"/>
          <a:ext cx="4683949" cy="19638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0B24A5-D77E-4328-BF2E-A9CC59A1AC80}">
      <dsp:nvSpPr>
        <dsp:cNvPr id="0" name=""/>
        <dsp:cNvSpPr/>
      </dsp:nvSpPr>
      <dsp:spPr>
        <a:xfrm>
          <a:off x="59407" y="48057"/>
          <a:ext cx="108119" cy="10801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682034-8766-4922-9017-316BC9C60635}">
      <dsp:nvSpPr>
        <dsp:cNvPr id="0" name=""/>
        <dsp:cNvSpPr/>
      </dsp:nvSpPr>
      <dsp:spPr>
        <a:xfrm>
          <a:off x="226933" y="3870"/>
          <a:ext cx="3777799" cy="17674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7060" tIns="187060" rIns="187060" bIns="18706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 dirty="0"/>
            <a:t>4.1. La </a:t>
          </a:r>
          <a:r>
            <a:rPr lang="en-US" sz="1800" i="1" kern="1200" dirty="0" err="1"/>
            <a:t>especifidad</a:t>
          </a:r>
          <a:r>
            <a:rPr lang="en-US" sz="1800" i="1" kern="1200" dirty="0"/>
            <a:t> del </a:t>
          </a:r>
          <a:r>
            <a:rPr lang="en-US" sz="1800" i="1" kern="1200" dirty="0" err="1"/>
            <a:t>deporte</a:t>
          </a:r>
          <a:endParaRPr lang="en-US" sz="1800" i="1" kern="1200" dirty="0"/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La </a:t>
          </a:r>
          <a:r>
            <a:rPr lang="en-GB" sz="2400" kern="1200" dirty="0" err="1"/>
            <a:t>actividad</a:t>
          </a:r>
          <a:r>
            <a:rPr lang="en-GB" sz="2400" kern="1200" dirty="0"/>
            <a:t> </a:t>
          </a:r>
          <a:r>
            <a:rPr lang="en-GB" sz="2400" kern="1200" dirty="0" err="1"/>
            <a:t>deportiva</a:t>
          </a:r>
          <a:r>
            <a:rPr lang="en-GB" sz="2400" kern="1200" dirty="0"/>
            <a:t> </a:t>
          </a:r>
          <a:r>
            <a:rPr lang="en-GB" sz="2400" u="sng" kern="1200" dirty="0" err="1"/>
            <a:t>esta</a:t>
          </a:r>
          <a:r>
            <a:rPr lang="en-GB" sz="2400" u="sng" kern="1200" dirty="0"/>
            <a:t>́ </a:t>
          </a:r>
          <a:r>
            <a:rPr lang="en-GB" sz="2400" u="sng" kern="1200" dirty="0" err="1"/>
            <a:t>sujeta</a:t>
          </a:r>
          <a:r>
            <a:rPr lang="en-GB" sz="2400" u="sng" kern="1200" dirty="0"/>
            <a:t> a la </a:t>
          </a:r>
          <a:r>
            <a:rPr lang="en-GB" sz="2400" u="sng" kern="1200" dirty="0" err="1"/>
            <a:t>aplicación</a:t>
          </a:r>
          <a:r>
            <a:rPr lang="en-GB" sz="2400" u="sng" kern="1200" dirty="0"/>
            <a:t> de la </a:t>
          </a:r>
          <a:r>
            <a:rPr lang="en-GB" sz="2400" u="sng" kern="1200" dirty="0" err="1"/>
            <a:t>legislación</a:t>
          </a:r>
          <a:r>
            <a:rPr lang="en-GB" sz="2400" u="sng" kern="1200" dirty="0"/>
            <a:t> de la UE…</a:t>
          </a:r>
          <a:endParaRPr lang="en-US" sz="2400" u="sng" kern="1200" dirty="0"/>
        </a:p>
      </dsp:txBody>
      <dsp:txXfrm>
        <a:off x="226933" y="3870"/>
        <a:ext cx="3777799" cy="1767493"/>
      </dsp:txXfrm>
    </dsp:sp>
    <dsp:sp modelId="{9918E1FF-BC71-4166-94D3-277332BAC251}">
      <dsp:nvSpPr>
        <dsp:cNvPr id="0" name=""/>
        <dsp:cNvSpPr/>
      </dsp:nvSpPr>
      <dsp:spPr>
        <a:xfrm>
          <a:off x="0" y="1948113"/>
          <a:ext cx="4683949" cy="19638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9D7DC1-A495-4579-A93D-59A4DEE223FA}">
      <dsp:nvSpPr>
        <dsp:cNvPr id="0" name=""/>
        <dsp:cNvSpPr/>
      </dsp:nvSpPr>
      <dsp:spPr>
        <a:xfrm>
          <a:off x="59407" y="1992300"/>
          <a:ext cx="108119" cy="10801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AF8B36-C039-4FD8-9FC6-62DCBCE42C3E}">
      <dsp:nvSpPr>
        <dsp:cNvPr id="0" name=""/>
        <dsp:cNvSpPr/>
      </dsp:nvSpPr>
      <dsp:spPr>
        <a:xfrm>
          <a:off x="226933" y="1948113"/>
          <a:ext cx="3777799" cy="17674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7060" tIns="187060" rIns="187060" bIns="18706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La </a:t>
          </a:r>
          <a:r>
            <a:rPr lang="en-GB" sz="1800" kern="1200" dirty="0" err="1"/>
            <a:t>legislación</a:t>
          </a:r>
          <a:r>
            <a:rPr lang="en-GB" sz="1800" kern="1200" dirty="0"/>
            <a:t> </a:t>
          </a:r>
          <a:r>
            <a:rPr lang="en-GB" sz="1800" kern="1200" dirty="0" err="1"/>
            <a:t>en</a:t>
          </a:r>
          <a:r>
            <a:rPr lang="en-GB" sz="1800" kern="1200" dirty="0"/>
            <a:t> </a:t>
          </a:r>
          <a:r>
            <a:rPr lang="en-GB" sz="1800" kern="1200" dirty="0" err="1"/>
            <a:t>materia</a:t>
          </a:r>
          <a:r>
            <a:rPr lang="en-GB" sz="1800" kern="1200" dirty="0"/>
            <a:t> de </a:t>
          </a:r>
          <a:r>
            <a:rPr lang="en-GB" sz="1800" kern="1200" dirty="0" err="1"/>
            <a:t>competencia</a:t>
          </a:r>
          <a:r>
            <a:rPr lang="en-GB" sz="1800" kern="1200" dirty="0"/>
            <a:t> y las </a:t>
          </a:r>
          <a:r>
            <a:rPr lang="en-GB" sz="1800" kern="1200" dirty="0" err="1"/>
            <a:t>disposiciones</a:t>
          </a:r>
          <a:r>
            <a:rPr lang="en-GB" sz="1800" kern="1200" dirty="0"/>
            <a:t> </a:t>
          </a:r>
          <a:r>
            <a:rPr lang="en-GB" sz="1800" kern="1200" dirty="0" err="1"/>
            <a:t>sobre</a:t>
          </a:r>
          <a:r>
            <a:rPr lang="en-GB" sz="1800" kern="1200" dirty="0"/>
            <a:t> </a:t>
          </a:r>
          <a:r>
            <a:rPr lang="en-GB" sz="1800" kern="1200" dirty="0" err="1"/>
            <a:t>el</a:t>
          </a:r>
          <a:r>
            <a:rPr lang="en-GB" sz="1800" kern="1200" dirty="0"/>
            <a:t> mercado interior se </a:t>
          </a:r>
          <a:r>
            <a:rPr lang="en-GB" sz="1800" kern="1200" dirty="0" err="1"/>
            <a:t>aplican</a:t>
          </a:r>
          <a:r>
            <a:rPr lang="en-GB" sz="1800" kern="1200" dirty="0"/>
            <a:t> al </a:t>
          </a:r>
          <a:r>
            <a:rPr lang="en-GB" sz="1800" kern="1200" dirty="0" err="1"/>
            <a:t>deporte</a:t>
          </a:r>
          <a:r>
            <a:rPr lang="en-GB" sz="1800" kern="1200" dirty="0"/>
            <a:t> </a:t>
          </a:r>
          <a:r>
            <a:rPr lang="en-GB" sz="1800" kern="1200" dirty="0" err="1"/>
            <a:t>en</a:t>
          </a:r>
          <a:r>
            <a:rPr lang="en-GB" sz="1800" kern="1200" dirty="0"/>
            <a:t> la </a:t>
          </a:r>
          <a:r>
            <a:rPr lang="en-GB" sz="1800" kern="1200" dirty="0" err="1"/>
            <a:t>medida</a:t>
          </a:r>
          <a:r>
            <a:rPr lang="en-GB" sz="1800" kern="1200" dirty="0"/>
            <a:t> </a:t>
          </a:r>
          <a:r>
            <a:rPr lang="en-GB" sz="1800" kern="1200" dirty="0" err="1"/>
            <a:t>en</a:t>
          </a:r>
          <a:r>
            <a:rPr lang="en-GB" sz="1800" kern="1200" dirty="0"/>
            <a:t> que </a:t>
          </a:r>
          <a:r>
            <a:rPr lang="en-GB" sz="1800" kern="1200" dirty="0" err="1"/>
            <a:t>éste</a:t>
          </a:r>
          <a:r>
            <a:rPr lang="en-GB" sz="1800" kern="1200" dirty="0"/>
            <a:t> </a:t>
          </a:r>
          <a:r>
            <a:rPr lang="en-GB" sz="1800" kern="1200" dirty="0" err="1"/>
            <a:t>constituye</a:t>
          </a:r>
          <a:r>
            <a:rPr lang="en-GB" sz="1800" kern="1200" dirty="0"/>
            <a:t> </a:t>
          </a:r>
          <a:r>
            <a:rPr lang="en-GB" sz="1800" kern="1200" dirty="0" err="1"/>
            <a:t>una</a:t>
          </a:r>
          <a:r>
            <a:rPr lang="en-GB" sz="1800" kern="1200" dirty="0"/>
            <a:t> </a:t>
          </a:r>
          <a:r>
            <a:rPr lang="en-GB" sz="1800" kern="1200" dirty="0" err="1"/>
            <a:t>actividad</a:t>
          </a:r>
          <a:r>
            <a:rPr lang="en-GB" sz="1800" kern="1200" dirty="0"/>
            <a:t> </a:t>
          </a:r>
          <a:r>
            <a:rPr lang="en-GB" sz="1800" kern="1200" dirty="0" err="1"/>
            <a:t>económica</a:t>
          </a:r>
          <a:r>
            <a:rPr lang="en-GB" sz="1800" kern="1200" dirty="0"/>
            <a:t>. </a:t>
          </a:r>
          <a:endParaRPr lang="en-US" sz="1800" kern="1200" dirty="0"/>
        </a:p>
      </dsp:txBody>
      <dsp:txXfrm>
        <a:off x="226933" y="1948113"/>
        <a:ext cx="3777799" cy="1767493"/>
      </dsp:txXfrm>
    </dsp:sp>
    <dsp:sp modelId="{2BB5BB10-D295-408E-99A5-8D2F21FB90D4}">
      <dsp:nvSpPr>
        <dsp:cNvPr id="0" name=""/>
        <dsp:cNvSpPr/>
      </dsp:nvSpPr>
      <dsp:spPr>
        <a:xfrm>
          <a:off x="0" y="3892356"/>
          <a:ext cx="4683949" cy="19638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3249A8-E014-4719-8B6B-E405A94940B8}">
      <dsp:nvSpPr>
        <dsp:cNvPr id="0" name=""/>
        <dsp:cNvSpPr/>
      </dsp:nvSpPr>
      <dsp:spPr>
        <a:xfrm>
          <a:off x="59407" y="3936544"/>
          <a:ext cx="108119" cy="10801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93BE5A-31D2-438B-8C83-C883B819DB37}">
      <dsp:nvSpPr>
        <dsp:cNvPr id="0" name=""/>
        <dsp:cNvSpPr/>
      </dsp:nvSpPr>
      <dsp:spPr>
        <a:xfrm>
          <a:off x="226933" y="3892356"/>
          <a:ext cx="3777799" cy="17674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7060" tIns="187060" rIns="187060" bIns="18706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La </a:t>
          </a:r>
          <a:r>
            <a:rPr lang="en-GB" sz="1600" b="1" kern="1200" dirty="0"/>
            <a:t>«</a:t>
          </a:r>
          <a:r>
            <a:rPr lang="en-GB" sz="1600" b="1" kern="1200" dirty="0" err="1"/>
            <a:t>especificidad</a:t>
          </a:r>
          <a:r>
            <a:rPr lang="en-GB" sz="1600" b="1" kern="1200" dirty="0"/>
            <a:t> del </a:t>
          </a:r>
          <a:r>
            <a:rPr lang="en-GB" sz="1600" b="1" kern="1200" dirty="0" err="1"/>
            <a:t>deporte</a:t>
          </a:r>
          <a:r>
            <a:rPr lang="en-GB" sz="1600" b="1" kern="1200" dirty="0"/>
            <a:t>» = </a:t>
          </a:r>
          <a:r>
            <a:rPr lang="en-GB" sz="1600" b="1" kern="1200" dirty="0" err="1"/>
            <a:t>determinadas</a:t>
          </a:r>
          <a:r>
            <a:rPr lang="en-GB" sz="1600" b="1" kern="1200" dirty="0"/>
            <a:t> </a:t>
          </a:r>
          <a:r>
            <a:rPr lang="en-GB" sz="1600" b="1" kern="1200" dirty="0" err="1"/>
            <a:t>particularidades</a:t>
          </a:r>
          <a:r>
            <a:rPr lang="en-GB" sz="1600" b="1" kern="1200" dirty="0"/>
            <a:t>: 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 err="1"/>
            <a:t>límite</a:t>
          </a:r>
          <a:r>
            <a:rPr lang="en-GB" sz="1600" kern="1200" dirty="0"/>
            <a:t> </a:t>
          </a:r>
          <a:r>
            <a:rPr lang="en-GB" sz="1600" kern="1200" dirty="0" err="1"/>
            <a:t>en</a:t>
          </a:r>
          <a:r>
            <a:rPr lang="en-GB" sz="1600" kern="1200" dirty="0"/>
            <a:t> </a:t>
          </a:r>
          <a:r>
            <a:rPr lang="en-GB" sz="1600" kern="1200" dirty="0" err="1"/>
            <a:t>el</a:t>
          </a:r>
          <a:r>
            <a:rPr lang="en-GB" sz="1600" kern="1200" dirty="0"/>
            <a:t> </a:t>
          </a:r>
          <a:r>
            <a:rPr lang="en-GB" sz="1600" kern="1200" dirty="0" err="1"/>
            <a:t>número</a:t>
          </a:r>
          <a:r>
            <a:rPr lang="en-GB" sz="1600" kern="1200" dirty="0"/>
            <a:t> de </a:t>
          </a:r>
          <a:r>
            <a:rPr lang="en-GB" sz="1600" kern="1200" dirty="0" err="1"/>
            <a:t>los</a:t>
          </a:r>
          <a:r>
            <a:rPr lang="en-GB" sz="1600" kern="1200" dirty="0"/>
            <a:t> </a:t>
          </a:r>
          <a:r>
            <a:rPr lang="en-GB" sz="1600" kern="1200" dirty="0" err="1"/>
            <a:t>participantes</a:t>
          </a:r>
          <a:r>
            <a:rPr lang="en-GB" sz="1600" kern="1200" dirty="0"/>
            <a:t>, </a:t>
          </a:r>
          <a:r>
            <a:rPr lang="en-GB" sz="1600" kern="1200" dirty="0" err="1"/>
            <a:t>competiciones</a:t>
          </a:r>
          <a:r>
            <a:rPr lang="en-GB" sz="1600" kern="1200" dirty="0"/>
            <a:t> </a:t>
          </a:r>
          <a:r>
            <a:rPr lang="en-GB" sz="1600" kern="1200" dirty="0" err="1"/>
            <a:t>separadas</a:t>
          </a:r>
          <a:r>
            <a:rPr lang="en-GB" sz="1600" kern="1200" dirty="0"/>
            <a:t> para hombres y </a:t>
          </a:r>
          <a:r>
            <a:rPr lang="en-GB" sz="1600" kern="1200" dirty="0" err="1"/>
            <a:t>mujeres</a:t>
          </a:r>
          <a:r>
            <a:rPr lang="en-GB" sz="1600" kern="1200" dirty="0"/>
            <a:t>, </a:t>
          </a:r>
          <a:r>
            <a:rPr lang="en-GB" sz="1600" kern="1200" dirty="0" err="1"/>
            <a:t>autonomía</a:t>
          </a:r>
          <a:r>
            <a:rPr lang="en-GB" sz="1600" kern="1200" dirty="0"/>
            <a:t> y </a:t>
          </a:r>
          <a:r>
            <a:rPr lang="en-GB" sz="1600" kern="1200" dirty="0" err="1"/>
            <a:t>diversidad</a:t>
          </a:r>
          <a:r>
            <a:rPr lang="en-GB" sz="1600" kern="1200" dirty="0"/>
            <a:t> de las </a:t>
          </a:r>
          <a:r>
            <a:rPr lang="en-GB" sz="1600" kern="1200" dirty="0" err="1"/>
            <a:t>organizaciones</a:t>
          </a:r>
          <a:r>
            <a:rPr lang="en-GB" sz="1600" kern="1200" dirty="0"/>
            <a:t> </a:t>
          </a:r>
          <a:r>
            <a:rPr lang="en-GB" sz="1600" kern="1200" dirty="0" err="1"/>
            <a:t>deportivas</a:t>
          </a:r>
          <a:endParaRPr lang="en-GB" sz="1600" kern="1200" dirty="0"/>
        </a:p>
      </dsp:txBody>
      <dsp:txXfrm>
        <a:off x="226933" y="3892356"/>
        <a:ext cx="3777799" cy="176749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6A859F-9273-B14B-9574-D15952966586}">
      <dsp:nvSpPr>
        <dsp:cNvPr id="0" name=""/>
        <dsp:cNvSpPr/>
      </dsp:nvSpPr>
      <dsp:spPr>
        <a:xfrm>
          <a:off x="0" y="2112054"/>
          <a:ext cx="9252520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E458F7-9033-3A40-8097-42399848E6EC}">
      <dsp:nvSpPr>
        <dsp:cNvPr id="0" name=""/>
        <dsp:cNvSpPr/>
      </dsp:nvSpPr>
      <dsp:spPr>
        <a:xfrm rot="8100000">
          <a:off x="68448" y="486745"/>
          <a:ext cx="310637" cy="310637"/>
        </a:xfrm>
        <a:prstGeom prst="teardrop">
          <a:avLst>
            <a:gd name="adj" fmla="val 11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964BFA-DD6E-1641-A363-A76D5FDA0BCA}">
      <dsp:nvSpPr>
        <dsp:cNvPr id="0" name=""/>
        <dsp:cNvSpPr/>
      </dsp:nvSpPr>
      <dsp:spPr>
        <a:xfrm>
          <a:off x="102957" y="521255"/>
          <a:ext cx="241619" cy="241619"/>
        </a:xfrm>
        <a:prstGeom prst="ellipse">
          <a:avLst/>
        </a:prstGeom>
        <a:solidFill>
          <a:srgbClr val="FF0000">
            <a:alpha val="90000"/>
          </a:srgb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823477-16E5-B246-B86E-E5F3670A36B1}">
      <dsp:nvSpPr>
        <dsp:cNvPr id="0" name=""/>
        <dsp:cNvSpPr/>
      </dsp:nvSpPr>
      <dsp:spPr>
        <a:xfrm>
          <a:off x="443420" y="861718"/>
          <a:ext cx="2564863" cy="1250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7000" rIns="127000" bIns="1905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Diarra </a:t>
          </a:r>
          <a:r>
            <a:rPr lang="en-US" sz="2000" kern="1200" dirty="0" err="1"/>
            <a:t>firmó</a:t>
          </a:r>
          <a:r>
            <a:rPr lang="en-US" sz="2000" kern="1200" dirty="0"/>
            <a:t> </a:t>
          </a:r>
          <a:r>
            <a:rPr lang="en-US" sz="2000" kern="1200" dirty="0" err="1"/>
            <a:t>el</a:t>
          </a:r>
          <a:r>
            <a:rPr lang="en-US" sz="2000" kern="1200" dirty="0"/>
            <a:t> </a:t>
          </a:r>
          <a:r>
            <a:rPr lang="en-US" sz="2000" kern="1200" dirty="0" err="1"/>
            <a:t>contrato</a:t>
          </a:r>
          <a:r>
            <a:rPr lang="en-US" sz="2000" kern="1200" dirty="0"/>
            <a:t> con </a:t>
          </a:r>
          <a:r>
            <a:rPr lang="en-US" sz="2000" kern="1200" dirty="0" err="1"/>
            <a:t>el</a:t>
          </a:r>
          <a:r>
            <a:rPr lang="en-US" sz="2000" kern="1200" dirty="0"/>
            <a:t> Lokomotiv Moskow</a:t>
          </a:r>
        </a:p>
      </dsp:txBody>
      <dsp:txXfrm>
        <a:off x="443420" y="861718"/>
        <a:ext cx="2564863" cy="1250336"/>
      </dsp:txXfrm>
    </dsp:sp>
    <dsp:sp modelId="{ACA28D89-A844-D742-80DE-DBB221A9EB07}">
      <dsp:nvSpPr>
        <dsp:cNvPr id="0" name=""/>
        <dsp:cNvSpPr/>
      </dsp:nvSpPr>
      <dsp:spPr>
        <a:xfrm>
          <a:off x="443420" y="422410"/>
          <a:ext cx="2564863" cy="439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Agosto de 2013</a:t>
          </a:r>
        </a:p>
      </dsp:txBody>
      <dsp:txXfrm>
        <a:off x="443420" y="422410"/>
        <a:ext cx="2564863" cy="439307"/>
      </dsp:txXfrm>
    </dsp:sp>
    <dsp:sp modelId="{A4DA4844-5661-AD4E-9A81-2DB427EE4DA0}">
      <dsp:nvSpPr>
        <dsp:cNvPr id="0" name=""/>
        <dsp:cNvSpPr/>
      </dsp:nvSpPr>
      <dsp:spPr>
        <a:xfrm>
          <a:off x="223766" y="861718"/>
          <a:ext cx="0" cy="1250336"/>
        </a:xfrm>
        <a:prstGeom prst="line">
          <a:avLst/>
        </a:prstGeom>
        <a:noFill/>
        <a:ln w="12700" cap="flat" cmpd="sng" algn="ctr">
          <a:solidFill>
            <a:srgbClr val="FF0000"/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B8D3C2-332B-954D-8657-D1C093DAF200}">
      <dsp:nvSpPr>
        <dsp:cNvPr id="0" name=""/>
        <dsp:cNvSpPr/>
      </dsp:nvSpPr>
      <dsp:spPr>
        <a:xfrm>
          <a:off x="184229" y="2072516"/>
          <a:ext cx="79075" cy="7907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26BF88-556C-EA49-9850-9C690E643DE8}">
      <dsp:nvSpPr>
        <dsp:cNvPr id="0" name=""/>
        <dsp:cNvSpPr/>
      </dsp:nvSpPr>
      <dsp:spPr>
        <a:xfrm rot="18900000">
          <a:off x="1613546" y="3426725"/>
          <a:ext cx="310637" cy="310637"/>
        </a:xfrm>
        <a:prstGeom prst="teardrop">
          <a:avLst>
            <a:gd name="adj" fmla="val 115000"/>
          </a:avLst>
        </a:prstGeom>
        <a:solidFill>
          <a:schemeClr val="accent2">
            <a:hueOff val="-345644"/>
            <a:satOff val="-9074"/>
            <a:lumOff val="4608"/>
            <a:alphaOff val="0"/>
          </a:schemeClr>
        </a:solidFill>
        <a:ln w="12700" cap="flat" cmpd="sng" algn="ctr">
          <a:solidFill>
            <a:schemeClr val="accent2">
              <a:hueOff val="-345644"/>
              <a:satOff val="-9074"/>
              <a:lumOff val="4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2A394C-9A78-2A48-9679-E7F74A72B91B}">
      <dsp:nvSpPr>
        <dsp:cNvPr id="0" name=""/>
        <dsp:cNvSpPr/>
      </dsp:nvSpPr>
      <dsp:spPr>
        <a:xfrm>
          <a:off x="1648055" y="3461234"/>
          <a:ext cx="241619" cy="241619"/>
        </a:xfrm>
        <a:prstGeom prst="ellipse">
          <a:avLst/>
        </a:prstGeom>
        <a:solidFill>
          <a:srgbClr val="FF0000">
            <a:alpha val="90000"/>
          </a:srgb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1DC5E7-E485-B944-91B1-7A21D027B5FF}">
      <dsp:nvSpPr>
        <dsp:cNvPr id="0" name=""/>
        <dsp:cNvSpPr/>
      </dsp:nvSpPr>
      <dsp:spPr>
        <a:xfrm>
          <a:off x="1988519" y="2112054"/>
          <a:ext cx="2564863" cy="1250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1450" rIns="0" bIns="11430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El club </a:t>
          </a:r>
          <a:r>
            <a:rPr lang="en-US" sz="1800" kern="1200" dirty="0" err="1"/>
            <a:t>rescindió</a:t>
          </a:r>
          <a:r>
            <a:rPr lang="en-US" sz="1800" kern="1200" dirty="0"/>
            <a:t> </a:t>
          </a:r>
          <a:r>
            <a:rPr lang="en-US" sz="1800" kern="1200" dirty="0" err="1"/>
            <a:t>el</a:t>
          </a:r>
          <a:r>
            <a:rPr lang="en-US" sz="1800" kern="1200" dirty="0"/>
            <a:t> </a:t>
          </a:r>
          <a:r>
            <a:rPr lang="en-US" sz="1800" kern="1200" dirty="0" err="1"/>
            <a:t>contrato</a:t>
          </a:r>
          <a:r>
            <a:rPr lang="en-US" sz="1800" kern="1200" dirty="0"/>
            <a:t>: </a:t>
          </a:r>
          <a:r>
            <a:rPr lang="en-US" sz="1800" kern="1200" dirty="0" err="1"/>
            <a:t>ruptura</a:t>
          </a:r>
          <a:r>
            <a:rPr lang="en-US" sz="1800" kern="1200" dirty="0"/>
            <a:t> sin causa </a:t>
          </a:r>
          <a:r>
            <a:rPr lang="en-US" sz="1800" kern="1200" dirty="0" err="1"/>
            <a:t>justificada</a:t>
          </a:r>
          <a:r>
            <a:rPr lang="en-US" sz="1800" kern="1200" dirty="0"/>
            <a:t> (</a:t>
          </a:r>
          <a:r>
            <a:rPr lang="en-US" sz="1800" kern="1200" dirty="0" err="1"/>
            <a:t>ausencia</a:t>
          </a:r>
          <a:r>
            <a:rPr lang="en-US" sz="1800" kern="1200" dirty="0"/>
            <a:t> no </a:t>
          </a:r>
          <a:r>
            <a:rPr lang="en-US" sz="1800" kern="1200" dirty="0" err="1"/>
            <a:t>autorizada</a:t>
          </a:r>
          <a:r>
            <a:rPr lang="en-US" sz="1800" kern="1200" dirty="0"/>
            <a:t>)</a:t>
          </a:r>
        </a:p>
      </dsp:txBody>
      <dsp:txXfrm>
        <a:off x="1988519" y="2112054"/>
        <a:ext cx="2564863" cy="1250336"/>
      </dsp:txXfrm>
    </dsp:sp>
    <dsp:sp modelId="{D8387C79-2FBB-7446-AC8B-8A676E201A9E}">
      <dsp:nvSpPr>
        <dsp:cNvPr id="0" name=""/>
        <dsp:cNvSpPr/>
      </dsp:nvSpPr>
      <dsp:spPr>
        <a:xfrm>
          <a:off x="1988519" y="3362390"/>
          <a:ext cx="2564863" cy="439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Agosto de 2014</a:t>
          </a:r>
        </a:p>
      </dsp:txBody>
      <dsp:txXfrm>
        <a:off x="1988519" y="3362390"/>
        <a:ext cx="2564863" cy="439307"/>
      </dsp:txXfrm>
    </dsp:sp>
    <dsp:sp modelId="{CACEB105-9DF3-5747-85C9-CB87AEA38EAD}">
      <dsp:nvSpPr>
        <dsp:cNvPr id="0" name=""/>
        <dsp:cNvSpPr/>
      </dsp:nvSpPr>
      <dsp:spPr>
        <a:xfrm>
          <a:off x="1768865" y="2112054"/>
          <a:ext cx="0" cy="1250336"/>
        </a:xfrm>
        <a:prstGeom prst="line">
          <a:avLst/>
        </a:prstGeom>
        <a:noFill/>
        <a:ln w="12700" cap="flat" cmpd="sng" algn="ctr">
          <a:solidFill>
            <a:schemeClr val="accent2">
              <a:hueOff val="1610903"/>
              <a:satOff val="-4623"/>
              <a:lumOff val="-7402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D20BD3-7C36-5848-A71A-1F982EA56C01}">
      <dsp:nvSpPr>
        <dsp:cNvPr id="0" name=""/>
        <dsp:cNvSpPr/>
      </dsp:nvSpPr>
      <dsp:spPr>
        <a:xfrm>
          <a:off x="1729327" y="2072516"/>
          <a:ext cx="79075" cy="79075"/>
        </a:xfrm>
        <a:prstGeom prst="ellipse">
          <a:avLst/>
        </a:prstGeom>
        <a:solidFill>
          <a:schemeClr val="accent2">
            <a:hueOff val="1610903"/>
            <a:satOff val="-4623"/>
            <a:lumOff val="-7402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B1AE69-9671-554A-81D8-A4154A0E8B31}">
      <dsp:nvSpPr>
        <dsp:cNvPr id="0" name=""/>
        <dsp:cNvSpPr/>
      </dsp:nvSpPr>
      <dsp:spPr>
        <a:xfrm rot="8100000">
          <a:off x="3158645" y="486745"/>
          <a:ext cx="310637" cy="310637"/>
        </a:xfrm>
        <a:prstGeom prst="teardrop">
          <a:avLst>
            <a:gd name="adj" fmla="val 115000"/>
          </a:avLst>
        </a:prstGeom>
        <a:solidFill>
          <a:schemeClr val="accent2">
            <a:hueOff val="-691287"/>
            <a:satOff val="-18147"/>
            <a:lumOff val="9216"/>
            <a:alphaOff val="0"/>
          </a:schemeClr>
        </a:solidFill>
        <a:ln w="12700" cap="flat" cmpd="sng" algn="ctr">
          <a:solidFill>
            <a:schemeClr val="accent2">
              <a:hueOff val="-691287"/>
              <a:satOff val="-18147"/>
              <a:lumOff val="921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8DD256-9649-F645-A818-904ED0A8C859}">
      <dsp:nvSpPr>
        <dsp:cNvPr id="0" name=""/>
        <dsp:cNvSpPr/>
      </dsp:nvSpPr>
      <dsp:spPr>
        <a:xfrm>
          <a:off x="3193154" y="521255"/>
          <a:ext cx="241619" cy="241619"/>
        </a:xfrm>
        <a:prstGeom prst="ellipse">
          <a:avLst/>
        </a:prstGeom>
        <a:solidFill>
          <a:srgbClr val="FF0000">
            <a:alpha val="90000"/>
          </a:srgb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DBF75A-9776-0348-B2ED-6E4D3A61EC63}">
      <dsp:nvSpPr>
        <dsp:cNvPr id="0" name=""/>
        <dsp:cNvSpPr/>
      </dsp:nvSpPr>
      <dsp:spPr>
        <a:xfrm>
          <a:off x="3497376" y="904492"/>
          <a:ext cx="2637346" cy="1164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1600" rIns="101600" bIns="1524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El Sporting Charleroi </a:t>
          </a:r>
          <a:r>
            <a:rPr lang="en-US" sz="1600" kern="1200" dirty="0" err="1"/>
            <a:t>contactó</a:t>
          </a:r>
          <a:r>
            <a:rPr lang="en-US" sz="1600" kern="1200" dirty="0"/>
            <a:t> a Diarra para </a:t>
          </a:r>
          <a:r>
            <a:rPr lang="en-US" sz="1600" kern="1200" dirty="0" err="1"/>
            <a:t>ficharlo</a:t>
          </a:r>
          <a:r>
            <a:rPr lang="en-US" sz="1600" kern="1200" dirty="0"/>
            <a:t> sin </a:t>
          </a:r>
          <a:r>
            <a:rPr lang="en-US" sz="1600" kern="1200" dirty="0" err="1"/>
            <a:t>éxito</a:t>
          </a:r>
          <a:r>
            <a:rPr lang="en-US" sz="1600" kern="1200" dirty="0"/>
            <a:t> </a:t>
          </a:r>
          <a:r>
            <a:rPr lang="en-US" sz="1600" kern="1200" dirty="0" err="1"/>
            <a:t>debido</a:t>
          </a:r>
          <a:r>
            <a:rPr lang="en-US" sz="1600" kern="1200" dirty="0"/>
            <a:t> a </a:t>
          </a:r>
          <a:r>
            <a:rPr lang="en-US" sz="1600" kern="1200" dirty="0" err="1"/>
            <a:t>los</a:t>
          </a:r>
          <a:r>
            <a:rPr lang="en-US" sz="1600" kern="1200" dirty="0"/>
            <a:t> </a:t>
          </a:r>
          <a:r>
            <a:rPr lang="en-US" sz="1600" kern="1200" dirty="0" err="1"/>
            <a:t>riesgos</a:t>
          </a:r>
          <a:r>
            <a:rPr lang="en-US" sz="1600" kern="1200" dirty="0"/>
            <a:t> </a:t>
          </a:r>
          <a:r>
            <a:rPr lang="en-US" sz="1600" kern="1200" dirty="0" err="1"/>
            <a:t>económicos</a:t>
          </a:r>
          <a:r>
            <a:rPr lang="en-US" sz="1600" kern="1200" dirty="0"/>
            <a:t> y </a:t>
          </a:r>
          <a:r>
            <a:rPr lang="en-US" sz="1600" kern="1200" dirty="0" err="1"/>
            <a:t>deportivos</a:t>
          </a:r>
          <a:r>
            <a:rPr lang="en-US" sz="1600" kern="1200" dirty="0"/>
            <a:t> ex art. 17 RSTJ</a:t>
          </a:r>
        </a:p>
      </dsp:txBody>
      <dsp:txXfrm>
        <a:off x="3497376" y="904492"/>
        <a:ext cx="2637346" cy="1164788"/>
      </dsp:txXfrm>
    </dsp:sp>
    <dsp:sp modelId="{0C6035D9-61AA-2A43-B5AD-5FAE1F41DC55}">
      <dsp:nvSpPr>
        <dsp:cNvPr id="0" name=""/>
        <dsp:cNvSpPr/>
      </dsp:nvSpPr>
      <dsp:spPr>
        <a:xfrm>
          <a:off x="3497376" y="437439"/>
          <a:ext cx="2637346" cy="409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 err="1"/>
            <a:t>Febrero</a:t>
          </a:r>
          <a:r>
            <a:rPr lang="en-US" sz="2000" kern="1200" dirty="0"/>
            <a:t> de 2015</a:t>
          </a:r>
        </a:p>
      </dsp:txBody>
      <dsp:txXfrm>
        <a:off x="3497376" y="437439"/>
        <a:ext cx="2637346" cy="409249"/>
      </dsp:txXfrm>
    </dsp:sp>
    <dsp:sp modelId="{EDA3EA61-B3AF-2149-B516-359511C7AB7B}">
      <dsp:nvSpPr>
        <dsp:cNvPr id="0" name=""/>
        <dsp:cNvSpPr/>
      </dsp:nvSpPr>
      <dsp:spPr>
        <a:xfrm>
          <a:off x="3313963" y="861718"/>
          <a:ext cx="0" cy="1250336"/>
        </a:xfrm>
        <a:prstGeom prst="line">
          <a:avLst/>
        </a:prstGeom>
        <a:noFill/>
        <a:ln w="12700" cap="flat" cmpd="sng" algn="ctr">
          <a:solidFill>
            <a:srgbClr val="FF0000"/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5A6CF3-D03F-284F-8B1A-77E4281CE929}">
      <dsp:nvSpPr>
        <dsp:cNvPr id="0" name=""/>
        <dsp:cNvSpPr/>
      </dsp:nvSpPr>
      <dsp:spPr>
        <a:xfrm>
          <a:off x="3274426" y="2072516"/>
          <a:ext cx="79075" cy="79075"/>
        </a:xfrm>
        <a:prstGeom prst="ellipse">
          <a:avLst/>
        </a:prstGeom>
        <a:solidFill>
          <a:schemeClr val="accent2">
            <a:hueOff val="3221806"/>
            <a:satOff val="-9246"/>
            <a:lumOff val="-1480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91591F-141C-9D4F-99BA-D01C2ED21460}">
      <dsp:nvSpPr>
        <dsp:cNvPr id="0" name=""/>
        <dsp:cNvSpPr/>
      </dsp:nvSpPr>
      <dsp:spPr>
        <a:xfrm rot="18900000">
          <a:off x="4703743" y="3426725"/>
          <a:ext cx="310637" cy="310637"/>
        </a:xfrm>
        <a:prstGeom prst="teardrop">
          <a:avLst>
            <a:gd name="adj" fmla="val 115000"/>
          </a:avLst>
        </a:prstGeom>
        <a:solidFill>
          <a:schemeClr val="accent2">
            <a:hueOff val="-1036931"/>
            <a:satOff val="-27221"/>
            <a:lumOff val="13823"/>
            <a:alphaOff val="0"/>
          </a:schemeClr>
        </a:solidFill>
        <a:ln w="12700" cap="flat" cmpd="sng" algn="ctr">
          <a:solidFill>
            <a:schemeClr val="accent2">
              <a:hueOff val="-1036931"/>
              <a:satOff val="-27221"/>
              <a:lumOff val="1382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66E60D-CE7B-384D-BF22-30FD6379D114}">
      <dsp:nvSpPr>
        <dsp:cNvPr id="0" name=""/>
        <dsp:cNvSpPr/>
      </dsp:nvSpPr>
      <dsp:spPr>
        <a:xfrm>
          <a:off x="4738252" y="3461234"/>
          <a:ext cx="241619" cy="241619"/>
        </a:xfrm>
        <a:prstGeom prst="ellipse">
          <a:avLst/>
        </a:prstGeom>
        <a:solidFill>
          <a:srgbClr val="FF0000">
            <a:alpha val="90000"/>
          </a:srgb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42D705-D778-F64D-90FF-CA48D6E49184}">
      <dsp:nvSpPr>
        <dsp:cNvPr id="0" name=""/>
        <dsp:cNvSpPr/>
      </dsp:nvSpPr>
      <dsp:spPr>
        <a:xfrm>
          <a:off x="5055449" y="2112054"/>
          <a:ext cx="2600483" cy="1250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2400" rIns="0" bIns="10160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La CRD </a:t>
          </a:r>
          <a:r>
            <a:rPr lang="en-US" sz="1600" kern="1200" dirty="0" err="1"/>
            <a:t>condenó</a:t>
          </a:r>
          <a:r>
            <a:rPr lang="en-US" sz="1600" kern="1200" dirty="0"/>
            <a:t> a Diarra a </a:t>
          </a:r>
          <a:r>
            <a:rPr lang="en-US" sz="1600" kern="1200" dirty="0" err="1"/>
            <a:t>pagar</a:t>
          </a:r>
          <a:r>
            <a:rPr lang="en-US" sz="1600" kern="1200" dirty="0"/>
            <a:t> 10,5 </a:t>
          </a:r>
          <a:r>
            <a:rPr lang="en-US" sz="1600" kern="1200" dirty="0" err="1"/>
            <a:t>millones</a:t>
          </a:r>
          <a:r>
            <a:rPr lang="en-US" sz="1600" kern="1200" dirty="0"/>
            <a:t> de euros </a:t>
          </a:r>
          <a:r>
            <a:rPr lang="en-US" sz="1600" kern="1200" dirty="0" err="1"/>
            <a:t>pero</a:t>
          </a:r>
          <a:r>
            <a:rPr lang="en-US" sz="1600" kern="1200" dirty="0"/>
            <a:t> no </a:t>
          </a:r>
          <a:r>
            <a:rPr lang="en-US" sz="1600" kern="1200" dirty="0" err="1"/>
            <a:t>responsabilidad</a:t>
          </a:r>
          <a:r>
            <a:rPr lang="en-US" sz="1600" kern="1200" dirty="0"/>
            <a:t> </a:t>
          </a:r>
          <a:r>
            <a:rPr lang="en-US" sz="1600" kern="1200" dirty="0" err="1"/>
            <a:t>solidaria</a:t>
          </a:r>
          <a:endParaRPr lang="en-US" sz="1600" kern="1200" dirty="0"/>
        </a:p>
      </dsp:txBody>
      <dsp:txXfrm>
        <a:off x="5055449" y="2112054"/>
        <a:ext cx="2600483" cy="1250336"/>
      </dsp:txXfrm>
    </dsp:sp>
    <dsp:sp modelId="{BFB84598-AE89-5643-B4BA-30C66C624FC0}">
      <dsp:nvSpPr>
        <dsp:cNvPr id="0" name=""/>
        <dsp:cNvSpPr/>
      </dsp:nvSpPr>
      <dsp:spPr>
        <a:xfrm>
          <a:off x="5055449" y="3362390"/>
          <a:ext cx="2600483" cy="439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Mayo de 2015</a:t>
          </a:r>
        </a:p>
      </dsp:txBody>
      <dsp:txXfrm>
        <a:off x="5055449" y="3362390"/>
        <a:ext cx="2600483" cy="439307"/>
      </dsp:txXfrm>
    </dsp:sp>
    <dsp:sp modelId="{67DA3AF3-EBC2-D046-BEAF-14F4DF9BEB49}">
      <dsp:nvSpPr>
        <dsp:cNvPr id="0" name=""/>
        <dsp:cNvSpPr/>
      </dsp:nvSpPr>
      <dsp:spPr>
        <a:xfrm>
          <a:off x="4859062" y="2112054"/>
          <a:ext cx="0" cy="1250336"/>
        </a:xfrm>
        <a:prstGeom prst="line">
          <a:avLst/>
        </a:prstGeom>
        <a:noFill/>
        <a:ln w="12700" cap="flat" cmpd="sng" algn="ctr">
          <a:solidFill>
            <a:schemeClr val="accent2">
              <a:hueOff val="4832709"/>
              <a:satOff val="-13870"/>
              <a:lumOff val="-22207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CC64D3-BF26-CB4A-BA04-1D62232869B1}">
      <dsp:nvSpPr>
        <dsp:cNvPr id="0" name=""/>
        <dsp:cNvSpPr/>
      </dsp:nvSpPr>
      <dsp:spPr>
        <a:xfrm>
          <a:off x="4819524" y="2072516"/>
          <a:ext cx="79075" cy="79075"/>
        </a:xfrm>
        <a:prstGeom prst="ellipse">
          <a:avLst/>
        </a:prstGeom>
        <a:solidFill>
          <a:schemeClr val="accent2">
            <a:hueOff val="4832709"/>
            <a:satOff val="-13870"/>
            <a:lumOff val="-22207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D69B03-2BDC-524A-879B-142715DA0DB1}">
      <dsp:nvSpPr>
        <dsp:cNvPr id="0" name=""/>
        <dsp:cNvSpPr/>
      </dsp:nvSpPr>
      <dsp:spPr>
        <a:xfrm rot="8100000">
          <a:off x="6235693" y="486745"/>
          <a:ext cx="310637" cy="310637"/>
        </a:xfrm>
        <a:prstGeom prst="teardrop">
          <a:avLst>
            <a:gd name="adj" fmla="val 115000"/>
          </a:avLst>
        </a:prstGeom>
        <a:solidFill>
          <a:schemeClr val="accent2">
            <a:hueOff val="-1382574"/>
            <a:satOff val="-36295"/>
            <a:lumOff val="18431"/>
            <a:alphaOff val="0"/>
          </a:schemeClr>
        </a:solidFill>
        <a:ln w="12700" cap="flat" cmpd="sng" algn="ctr">
          <a:solidFill>
            <a:schemeClr val="accent2">
              <a:hueOff val="-1382574"/>
              <a:satOff val="-36295"/>
              <a:lumOff val="1843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C504ED-222B-CB4D-A661-61BA38AC1440}">
      <dsp:nvSpPr>
        <dsp:cNvPr id="0" name=""/>
        <dsp:cNvSpPr/>
      </dsp:nvSpPr>
      <dsp:spPr>
        <a:xfrm>
          <a:off x="6270202" y="521255"/>
          <a:ext cx="241619" cy="241619"/>
        </a:xfrm>
        <a:prstGeom prst="ellipse">
          <a:avLst/>
        </a:prstGeom>
        <a:solidFill>
          <a:srgbClr val="FF0000">
            <a:alpha val="90000"/>
          </a:srgb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31AA6D-7C61-1D4E-8FE9-3BDD834C8A68}">
      <dsp:nvSpPr>
        <dsp:cNvPr id="0" name=""/>
        <dsp:cNvSpPr/>
      </dsp:nvSpPr>
      <dsp:spPr>
        <a:xfrm>
          <a:off x="6610665" y="861718"/>
          <a:ext cx="2553950" cy="1250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4300" rIns="114300" bIns="17145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TAD </a:t>
          </a:r>
          <a:r>
            <a:rPr lang="en-US" sz="1800" kern="1200" dirty="0" err="1"/>
            <a:t>ratificó</a:t>
          </a:r>
          <a:r>
            <a:rPr lang="en-US" sz="1800" kern="1200" dirty="0"/>
            <a:t> la </a:t>
          </a:r>
          <a:r>
            <a:rPr lang="en-US" sz="1800" kern="1200" dirty="0" err="1"/>
            <a:t>resolución</a:t>
          </a:r>
          <a:r>
            <a:rPr lang="en-US" sz="1800" kern="1200" dirty="0"/>
            <a:t> de la FIFA CRD</a:t>
          </a:r>
        </a:p>
      </dsp:txBody>
      <dsp:txXfrm>
        <a:off x="6610665" y="861718"/>
        <a:ext cx="2553950" cy="1250336"/>
      </dsp:txXfrm>
    </dsp:sp>
    <dsp:sp modelId="{9756E11B-3292-904F-9A3C-DCD8EDC25F7E}">
      <dsp:nvSpPr>
        <dsp:cNvPr id="0" name=""/>
        <dsp:cNvSpPr/>
      </dsp:nvSpPr>
      <dsp:spPr>
        <a:xfrm>
          <a:off x="6610665" y="422410"/>
          <a:ext cx="2553950" cy="439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Mayo de 2016</a:t>
          </a:r>
        </a:p>
      </dsp:txBody>
      <dsp:txXfrm>
        <a:off x="6610665" y="422410"/>
        <a:ext cx="2553950" cy="439307"/>
      </dsp:txXfrm>
    </dsp:sp>
    <dsp:sp modelId="{813DA7EB-3F8A-1943-B12D-B46DF08D8EDD}">
      <dsp:nvSpPr>
        <dsp:cNvPr id="0" name=""/>
        <dsp:cNvSpPr/>
      </dsp:nvSpPr>
      <dsp:spPr>
        <a:xfrm>
          <a:off x="6391012" y="861718"/>
          <a:ext cx="0" cy="1250336"/>
        </a:xfrm>
        <a:prstGeom prst="line">
          <a:avLst/>
        </a:prstGeom>
        <a:noFill/>
        <a:ln w="12700" cap="flat" cmpd="sng" algn="ctr">
          <a:solidFill>
            <a:srgbClr val="FF0000"/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30FFA3-C83A-A54C-9026-937303115017}">
      <dsp:nvSpPr>
        <dsp:cNvPr id="0" name=""/>
        <dsp:cNvSpPr/>
      </dsp:nvSpPr>
      <dsp:spPr>
        <a:xfrm>
          <a:off x="6351474" y="2072516"/>
          <a:ext cx="79075" cy="79075"/>
        </a:xfrm>
        <a:prstGeom prst="ellipse">
          <a:avLst/>
        </a:prstGeom>
        <a:solidFill>
          <a:schemeClr val="accent2">
            <a:hueOff val="6443612"/>
            <a:satOff val="-18493"/>
            <a:lumOff val="-29609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6A859F-9273-B14B-9574-D15952966586}">
      <dsp:nvSpPr>
        <dsp:cNvPr id="0" name=""/>
        <dsp:cNvSpPr/>
      </dsp:nvSpPr>
      <dsp:spPr>
        <a:xfrm>
          <a:off x="0" y="2304256"/>
          <a:ext cx="9144000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E458F7-9033-3A40-8097-42399848E6EC}">
      <dsp:nvSpPr>
        <dsp:cNvPr id="0" name=""/>
        <dsp:cNvSpPr/>
      </dsp:nvSpPr>
      <dsp:spPr>
        <a:xfrm rot="8100000">
          <a:off x="75599" y="531040"/>
          <a:ext cx="338905" cy="338905"/>
        </a:xfrm>
        <a:prstGeom prst="teardrop">
          <a:avLst>
            <a:gd name="adj" fmla="val 11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964BFA-DD6E-1641-A363-A76D5FDA0BCA}">
      <dsp:nvSpPr>
        <dsp:cNvPr id="0" name=""/>
        <dsp:cNvSpPr/>
      </dsp:nvSpPr>
      <dsp:spPr>
        <a:xfrm>
          <a:off x="113248" y="568690"/>
          <a:ext cx="263606" cy="263606"/>
        </a:xfrm>
        <a:prstGeom prst="ellipse">
          <a:avLst/>
        </a:prstGeom>
        <a:solidFill>
          <a:srgbClr val="FF0000">
            <a:alpha val="90000"/>
          </a:srgb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823477-16E5-B246-B86E-E5F3670A36B1}">
      <dsp:nvSpPr>
        <dsp:cNvPr id="0" name=""/>
        <dsp:cNvSpPr/>
      </dsp:nvSpPr>
      <dsp:spPr>
        <a:xfrm>
          <a:off x="484694" y="940136"/>
          <a:ext cx="2534781" cy="1364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1600" rIns="101600" bIns="1524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Recurso</a:t>
          </a:r>
          <a:r>
            <a:rPr lang="en-US" sz="1600" kern="1200" dirty="0"/>
            <a:t> ante </a:t>
          </a:r>
          <a:r>
            <a:rPr lang="en-US" sz="1600" kern="1200" dirty="0" err="1"/>
            <a:t>el</a:t>
          </a:r>
          <a:r>
            <a:rPr lang="en-US" sz="1600" kern="1200" dirty="0"/>
            <a:t> </a:t>
          </a:r>
          <a:r>
            <a:rPr lang="en-US" sz="1600" i="1" kern="1200" dirty="0"/>
            <a:t>Tribunal de </a:t>
          </a:r>
          <a:r>
            <a:rPr lang="en-US" sz="1600" i="1" kern="1200" dirty="0" err="1"/>
            <a:t>Hainut</a:t>
          </a:r>
          <a:r>
            <a:rPr lang="en-US" sz="1600" i="1" kern="1200" dirty="0"/>
            <a:t> </a:t>
          </a:r>
          <a:r>
            <a:rPr lang="en-US" sz="1600" kern="1200" dirty="0"/>
            <a:t>contra la FIFA y la URSBFA: seis </a:t>
          </a:r>
          <a:r>
            <a:rPr lang="en-US" sz="1600" kern="1200" dirty="0" err="1"/>
            <a:t>millones</a:t>
          </a:r>
          <a:r>
            <a:rPr lang="en-US" sz="1600" kern="1200" dirty="0"/>
            <a:t> </a:t>
          </a:r>
          <a:r>
            <a:rPr lang="en-US" sz="1600" kern="1200" dirty="0" err="1"/>
            <a:t>por</a:t>
          </a:r>
          <a:r>
            <a:rPr lang="en-US" sz="1600" kern="1200" dirty="0"/>
            <a:t> </a:t>
          </a:r>
          <a:r>
            <a:rPr lang="en-US" sz="1600" kern="1200" dirty="0" err="1"/>
            <a:t>el</a:t>
          </a:r>
          <a:r>
            <a:rPr lang="en-US" sz="1600" kern="1200" dirty="0"/>
            <a:t> </a:t>
          </a:r>
          <a:r>
            <a:rPr lang="en-US" sz="1600" kern="1200" dirty="0" err="1"/>
            <a:t>perjuicio</a:t>
          </a:r>
          <a:r>
            <a:rPr lang="en-US" sz="1600" kern="1200" dirty="0"/>
            <a:t> </a:t>
          </a:r>
          <a:r>
            <a:rPr lang="en-US" sz="1600" kern="1200" dirty="0" err="1"/>
            <a:t>sufrido</a:t>
          </a:r>
          <a:r>
            <a:rPr lang="en-US" sz="1600" kern="1200" dirty="0"/>
            <a:t>  (un a</a:t>
          </a:r>
          <a:r>
            <a:rPr lang="es-ES" sz="1600" kern="1200" dirty="0"/>
            <a:t>ñ</a:t>
          </a:r>
          <a:r>
            <a:rPr lang="en-US" sz="1600" kern="1200" dirty="0"/>
            <a:t>o sin </a:t>
          </a:r>
          <a:r>
            <a:rPr lang="en-US" sz="1600" kern="1200" dirty="0" err="1"/>
            <a:t>contrato</a:t>
          </a:r>
          <a:r>
            <a:rPr lang="en-US" sz="1600" kern="1200" dirty="0"/>
            <a:t>: hasta </a:t>
          </a:r>
          <a:r>
            <a:rPr lang="en-US" sz="1600" kern="1200" dirty="0" err="1"/>
            <a:t>julio</a:t>
          </a:r>
          <a:r>
            <a:rPr lang="en-US" sz="1600" kern="1200" dirty="0"/>
            <a:t> de 2015)</a:t>
          </a:r>
        </a:p>
      </dsp:txBody>
      <dsp:txXfrm>
        <a:off x="484694" y="940136"/>
        <a:ext cx="2534781" cy="1364119"/>
      </dsp:txXfrm>
    </dsp:sp>
    <dsp:sp modelId="{ACA28D89-A844-D742-80DE-DBB221A9EB07}">
      <dsp:nvSpPr>
        <dsp:cNvPr id="0" name=""/>
        <dsp:cNvSpPr/>
      </dsp:nvSpPr>
      <dsp:spPr>
        <a:xfrm>
          <a:off x="484694" y="460851"/>
          <a:ext cx="2534781" cy="4792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 err="1"/>
            <a:t>Diciembre</a:t>
          </a:r>
          <a:r>
            <a:rPr lang="en-US" sz="2000" kern="1200" dirty="0"/>
            <a:t> de 2015</a:t>
          </a:r>
        </a:p>
      </dsp:txBody>
      <dsp:txXfrm>
        <a:off x="484694" y="460851"/>
        <a:ext cx="2534781" cy="479285"/>
      </dsp:txXfrm>
    </dsp:sp>
    <dsp:sp modelId="{A4DA4844-5661-AD4E-9A81-2DB427EE4DA0}">
      <dsp:nvSpPr>
        <dsp:cNvPr id="0" name=""/>
        <dsp:cNvSpPr/>
      </dsp:nvSpPr>
      <dsp:spPr>
        <a:xfrm>
          <a:off x="245051" y="940136"/>
          <a:ext cx="0" cy="1364119"/>
        </a:xfrm>
        <a:prstGeom prst="line">
          <a:avLst/>
        </a:prstGeom>
        <a:noFill/>
        <a:ln w="12700" cap="flat" cmpd="sng" algn="ctr">
          <a:solidFill>
            <a:srgbClr val="FF0000"/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B8D3C2-332B-954D-8657-D1C093DAF200}">
      <dsp:nvSpPr>
        <dsp:cNvPr id="0" name=""/>
        <dsp:cNvSpPr/>
      </dsp:nvSpPr>
      <dsp:spPr>
        <a:xfrm>
          <a:off x="201916" y="2261120"/>
          <a:ext cx="86271" cy="8627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26BF88-556C-EA49-9850-9C690E643DE8}">
      <dsp:nvSpPr>
        <dsp:cNvPr id="0" name=""/>
        <dsp:cNvSpPr/>
      </dsp:nvSpPr>
      <dsp:spPr>
        <a:xfrm rot="18900000">
          <a:off x="1602575" y="3738565"/>
          <a:ext cx="338905" cy="338905"/>
        </a:xfrm>
        <a:prstGeom prst="teardrop">
          <a:avLst>
            <a:gd name="adj" fmla="val 115000"/>
          </a:avLst>
        </a:prstGeom>
        <a:solidFill>
          <a:schemeClr val="accent2">
            <a:hueOff val="-345644"/>
            <a:satOff val="-9074"/>
            <a:lumOff val="4608"/>
            <a:alphaOff val="0"/>
          </a:schemeClr>
        </a:solidFill>
        <a:ln w="12700" cap="flat" cmpd="sng" algn="ctr">
          <a:solidFill>
            <a:schemeClr val="accent2">
              <a:hueOff val="-345644"/>
              <a:satOff val="-9074"/>
              <a:lumOff val="4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2A394C-9A78-2A48-9679-E7F74A72B91B}">
      <dsp:nvSpPr>
        <dsp:cNvPr id="0" name=""/>
        <dsp:cNvSpPr/>
      </dsp:nvSpPr>
      <dsp:spPr>
        <a:xfrm>
          <a:off x="1640225" y="3776214"/>
          <a:ext cx="263606" cy="263606"/>
        </a:xfrm>
        <a:prstGeom prst="ellipse">
          <a:avLst/>
        </a:prstGeom>
        <a:solidFill>
          <a:srgbClr val="FF0000">
            <a:alpha val="90000"/>
          </a:srgb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1DC5E7-E485-B944-91B1-7A21D027B5FF}">
      <dsp:nvSpPr>
        <dsp:cNvPr id="0" name=""/>
        <dsp:cNvSpPr/>
      </dsp:nvSpPr>
      <dsp:spPr>
        <a:xfrm>
          <a:off x="2011671" y="2304256"/>
          <a:ext cx="2534781" cy="1364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90500" rIns="0" bIns="1270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Condenó</a:t>
          </a:r>
          <a:r>
            <a:rPr lang="en-US" sz="2000" kern="1200" dirty="0"/>
            <a:t> a la FIFA y a la URSBFA a </a:t>
          </a:r>
          <a:r>
            <a:rPr lang="en-US" sz="2000" kern="1200" dirty="0" err="1"/>
            <a:t>pagar</a:t>
          </a:r>
          <a:r>
            <a:rPr lang="en-US" sz="2000" kern="1200" dirty="0"/>
            <a:t> un </a:t>
          </a:r>
          <a:r>
            <a:rPr lang="en-US" sz="2000" kern="1200" dirty="0" err="1"/>
            <a:t>importe</a:t>
          </a:r>
          <a:r>
            <a:rPr lang="en-US" sz="2000" kern="1200" dirty="0"/>
            <a:t> provisional  </a:t>
          </a:r>
        </a:p>
      </dsp:txBody>
      <dsp:txXfrm>
        <a:off x="2011671" y="2304256"/>
        <a:ext cx="2534781" cy="1364119"/>
      </dsp:txXfrm>
    </dsp:sp>
    <dsp:sp modelId="{D8387C79-2FBB-7446-AC8B-8A676E201A9E}">
      <dsp:nvSpPr>
        <dsp:cNvPr id="0" name=""/>
        <dsp:cNvSpPr/>
      </dsp:nvSpPr>
      <dsp:spPr>
        <a:xfrm>
          <a:off x="2011671" y="3668375"/>
          <a:ext cx="2534781" cy="4792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 err="1"/>
            <a:t>Enero</a:t>
          </a:r>
          <a:r>
            <a:rPr lang="en-US" sz="2000" kern="1200" dirty="0"/>
            <a:t> de 2017</a:t>
          </a:r>
        </a:p>
      </dsp:txBody>
      <dsp:txXfrm>
        <a:off x="2011671" y="3668375"/>
        <a:ext cx="2534781" cy="479285"/>
      </dsp:txXfrm>
    </dsp:sp>
    <dsp:sp modelId="{CACEB105-9DF3-5747-85C9-CB87AEA38EAD}">
      <dsp:nvSpPr>
        <dsp:cNvPr id="0" name=""/>
        <dsp:cNvSpPr/>
      </dsp:nvSpPr>
      <dsp:spPr>
        <a:xfrm>
          <a:off x="1772028" y="2304256"/>
          <a:ext cx="0" cy="1364119"/>
        </a:xfrm>
        <a:prstGeom prst="line">
          <a:avLst/>
        </a:prstGeom>
        <a:noFill/>
        <a:ln w="12700" cap="flat" cmpd="sng" algn="ctr">
          <a:solidFill>
            <a:schemeClr val="accent2">
              <a:hueOff val="1610903"/>
              <a:satOff val="-4623"/>
              <a:lumOff val="-7402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D20BD3-7C36-5848-A71A-1F982EA56C01}">
      <dsp:nvSpPr>
        <dsp:cNvPr id="0" name=""/>
        <dsp:cNvSpPr/>
      </dsp:nvSpPr>
      <dsp:spPr>
        <a:xfrm>
          <a:off x="1728892" y="2261120"/>
          <a:ext cx="86271" cy="86271"/>
        </a:xfrm>
        <a:prstGeom prst="ellipse">
          <a:avLst/>
        </a:prstGeom>
        <a:solidFill>
          <a:schemeClr val="accent2">
            <a:hueOff val="1610903"/>
            <a:satOff val="-4623"/>
            <a:lumOff val="-7402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B1AE69-9671-554A-81D8-A4154A0E8B31}">
      <dsp:nvSpPr>
        <dsp:cNvPr id="0" name=""/>
        <dsp:cNvSpPr/>
      </dsp:nvSpPr>
      <dsp:spPr>
        <a:xfrm rot="8100000">
          <a:off x="3129552" y="531040"/>
          <a:ext cx="338905" cy="338905"/>
        </a:xfrm>
        <a:prstGeom prst="teardrop">
          <a:avLst>
            <a:gd name="adj" fmla="val 115000"/>
          </a:avLst>
        </a:prstGeom>
        <a:solidFill>
          <a:schemeClr val="accent2">
            <a:hueOff val="-691287"/>
            <a:satOff val="-18147"/>
            <a:lumOff val="9216"/>
            <a:alphaOff val="0"/>
          </a:schemeClr>
        </a:solidFill>
        <a:ln w="12700" cap="flat" cmpd="sng" algn="ctr">
          <a:solidFill>
            <a:schemeClr val="accent2">
              <a:hueOff val="-691287"/>
              <a:satOff val="-18147"/>
              <a:lumOff val="921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8DD256-9649-F645-A818-904ED0A8C859}">
      <dsp:nvSpPr>
        <dsp:cNvPr id="0" name=""/>
        <dsp:cNvSpPr/>
      </dsp:nvSpPr>
      <dsp:spPr>
        <a:xfrm>
          <a:off x="3167201" y="568690"/>
          <a:ext cx="263606" cy="263606"/>
        </a:xfrm>
        <a:prstGeom prst="ellipse">
          <a:avLst/>
        </a:prstGeom>
        <a:solidFill>
          <a:srgbClr val="FF0000">
            <a:alpha val="90000"/>
          </a:srgb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DBF75A-9776-0348-B2ED-6E4D3A61EC63}">
      <dsp:nvSpPr>
        <dsp:cNvPr id="0" name=""/>
        <dsp:cNvSpPr/>
      </dsp:nvSpPr>
      <dsp:spPr>
        <a:xfrm>
          <a:off x="3502831" y="986802"/>
          <a:ext cx="2606414" cy="12707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7000" rIns="127000" bIns="1905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Recurso</a:t>
          </a:r>
          <a:r>
            <a:rPr lang="en-US" sz="2000" kern="1200" dirty="0"/>
            <a:t> </a:t>
          </a:r>
          <a:r>
            <a:rPr lang="en-US" sz="2000" kern="1200" dirty="0" err="1"/>
            <a:t>en</a:t>
          </a:r>
          <a:r>
            <a:rPr lang="en-US" sz="2000" kern="1200" dirty="0"/>
            <a:t> </a:t>
          </a:r>
          <a:r>
            <a:rPr lang="en-US" sz="2000" kern="1200" dirty="0" err="1"/>
            <a:t>apelación</a:t>
          </a:r>
          <a:r>
            <a:rPr lang="en-US" sz="2000" kern="1200" dirty="0"/>
            <a:t> ante la </a:t>
          </a:r>
          <a:r>
            <a:rPr lang="en-US" sz="2000" i="1" kern="1200" dirty="0"/>
            <a:t>Cour </a:t>
          </a:r>
          <a:r>
            <a:rPr lang="en-US" sz="2000" i="1" kern="1200" dirty="0" err="1"/>
            <a:t>d’Appel</a:t>
          </a:r>
          <a:r>
            <a:rPr lang="en-US" sz="2000" i="1" kern="1200" dirty="0"/>
            <a:t> de Mons</a:t>
          </a:r>
        </a:p>
      </dsp:txBody>
      <dsp:txXfrm>
        <a:off x="3502831" y="986802"/>
        <a:ext cx="2606414" cy="1270786"/>
      </dsp:txXfrm>
    </dsp:sp>
    <dsp:sp modelId="{0C6035D9-61AA-2A43-B5AD-5FAE1F41DC55}">
      <dsp:nvSpPr>
        <dsp:cNvPr id="0" name=""/>
        <dsp:cNvSpPr/>
      </dsp:nvSpPr>
      <dsp:spPr>
        <a:xfrm>
          <a:off x="3502831" y="477247"/>
          <a:ext cx="2606414" cy="4464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Marzo de 2017</a:t>
          </a:r>
        </a:p>
      </dsp:txBody>
      <dsp:txXfrm>
        <a:off x="3502831" y="477247"/>
        <a:ext cx="2606414" cy="446492"/>
      </dsp:txXfrm>
    </dsp:sp>
    <dsp:sp modelId="{EDA3EA61-B3AF-2149-B516-359511C7AB7B}">
      <dsp:nvSpPr>
        <dsp:cNvPr id="0" name=""/>
        <dsp:cNvSpPr/>
      </dsp:nvSpPr>
      <dsp:spPr>
        <a:xfrm>
          <a:off x="3299005" y="940136"/>
          <a:ext cx="0" cy="1364119"/>
        </a:xfrm>
        <a:prstGeom prst="line">
          <a:avLst/>
        </a:prstGeom>
        <a:noFill/>
        <a:ln w="12700" cap="flat" cmpd="sng" algn="ctr">
          <a:solidFill>
            <a:srgbClr val="FF0000"/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5A6CF3-D03F-284F-8B1A-77E4281CE929}">
      <dsp:nvSpPr>
        <dsp:cNvPr id="0" name=""/>
        <dsp:cNvSpPr/>
      </dsp:nvSpPr>
      <dsp:spPr>
        <a:xfrm>
          <a:off x="3255869" y="2261120"/>
          <a:ext cx="86271" cy="86271"/>
        </a:xfrm>
        <a:prstGeom prst="ellipse">
          <a:avLst/>
        </a:prstGeom>
        <a:solidFill>
          <a:schemeClr val="accent2">
            <a:hueOff val="3221806"/>
            <a:satOff val="-9246"/>
            <a:lumOff val="-1480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91591F-141C-9D4F-99BA-D01C2ED21460}">
      <dsp:nvSpPr>
        <dsp:cNvPr id="0" name=""/>
        <dsp:cNvSpPr/>
      </dsp:nvSpPr>
      <dsp:spPr>
        <a:xfrm rot="18900000">
          <a:off x="4656528" y="3738565"/>
          <a:ext cx="338905" cy="338905"/>
        </a:xfrm>
        <a:prstGeom prst="teardrop">
          <a:avLst>
            <a:gd name="adj" fmla="val 115000"/>
          </a:avLst>
        </a:prstGeom>
        <a:solidFill>
          <a:schemeClr val="accent2">
            <a:hueOff val="-1036931"/>
            <a:satOff val="-27221"/>
            <a:lumOff val="13823"/>
            <a:alphaOff val="0"/>
          </a:schemeClr>
        </a:solidFill>
        <a:ln w="12700" cap="flat" cmpd="sng" algn="ctr">
          <a:solidFill>
            <a:schemeClr val="accent2">
              <a:hueOff val="-1036931"/>
              <a:satOff val="-27221"/>
              <a:lumOff val="1382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66E60D-CE7B-384D-BF22-30FD6379D114}">
      <dsp:nvSpPr>
        <dsp:cNvPr id="0" name=""/>
        <dsp:cNvSpPr/>
      </dsp:nvSpPr>
      <dsp:spPr>
        <a:xfrm>
          <a:off x="4694178" y="3776214"/>
          <a:ext cx="263606" cy="263606"/>
        </a:xfrm>
        <a:prstGeom prst="ellipse">
          <a:avLst/>
        </a:prstGeom>
        <a:solidFill>
          <a:srgbClr val="FF0000">
            <a:alpha val="90000"/>
          </a:srgb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42D705-D778-F64D-90FF-CA48D6E49184}">
      <dsp:nvSpPr>
        <dsp:cNvPr id="0" name=""/>
        <dsp:cNvSpPr/>
      </dsp:nvSpPr>
      <dsp:spPr>
        <a:xfrm>
          <a:off x="5042640" y="2304256"/>
          <a:ext cx="2568846" cy="1364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90500" rIns="0" bIns="1270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Cuestión</a:t>
          </a:r>
          <a:r>
            <a:rPr lang="en-US" sz="2000" kern="1200" dirty="0"/>
            <a:t> prejudicial al Tribunal de Justicia de la UE</a:t>
          </a:r>
        </a:p>
      </dsp:txBody>
      <dsp:txXfrm>
        <a:off x="5042640" y="2304256"/>
        <a:ext cx="2568846" cy="1364119"/>
      </dsp:txXfrm>
    </dsp:sp>
    <dsp:sp modelId="{BFB84598-AE89-5643-B4BA-30C66C624FC0}">
      <dsp:nvSpPr>
        <dsp:cNvPr id="0" name=""/>
        <dsp:cNvSpPr/>
      </dsp:nvSpPr>
      <dsp:spPr>
        <a:xfrm>
          <a:off x="5042640" y="3668375"/>
          <a:ext cx="2568846" cy="4792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 err="1"/>
            <a:t>Octubre</a:t>
          </a:r>
          <a:r>
            <a:rPr lang="en-US" sz="2000" kern="1200" dirty="0"/>
            <a:t> de 2022</a:t>
          </a:r>
        </a:p>
      </dsp:txBody>
      <dsp:txXfrm>
        <a:off x="5042640" y="3668375"/>
        <a:ext cx="2568846" cy="479285"/>
      </dsp:txXfrm>
    </dsp:sp>
    <dsp:sp modelId="{67DA3AF3-EBC2-D046-BEAF-14F4DF9BEB49}">
      <dsp:nvSpPr>
        <dsp:cNvPr id="0" name=""/>
        <dsp:cNvSpPr/>
      </dsp:nvSpPr>
      <dsp:spPr>
        <a:xfrm>
          <a:off x="4825981" y="2304256"/>
          <a:ext cx="0" cy="1364119"/>
        </a:xfrm>
        <a:prstGeom prst="line">
          <a:avLst/>
        </a:prstGeom>
        <a:noFill/>
        <a:ln w="12700" cap="flat" cmpd="sng" algn="ctr">
          <a:solidFill>
            <a:srgbClr val="FF0000"/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CC64D3-BF26-CB4A-BA04-1D62232869B1}">
      <dsp:nvSpPr>
        <dsp:cNvPr id="0" name=""/>
        <dsp:cNvSpPr/>
      </dsp:nvSpPr>
      <dsp:spPr>
        <a:xfrm>
          <a:off x="4782845" y="2261120"/>
          <a:ext cx="86271" cy="86271"/>
        </a:xfrm>
        <a:prstGeom prst="ellipse">
          <a:avLst/>
        </a:prstGeom>
        <a:solidFill>
          <a:schemeClr val="accent2">
            <a:hueOff val="4832709"/>
            <a:satOff val="-13870"/>
            <a:lumOff val="-22207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D69B03-2BDC-524A-879B-142715DA0DB1}">
      <dsp:nvSpPr>
        <dsp:cNvPr id="0" name=""/>
        <dsp:cNvSpPr/>
      </dsp:nvSpPr>
      <dsp:spPr>
        <a:xfrm rot="8100000">
          <a:off x="6169166" y="531040"/>
          <a:ext cx="338905" cy="338905"/>
        </a:xfrm>
        <a:prstGeom prst="teardrop">
          <a:avLst>
            <a:gd name="adj" fmla="val 115000"/>
          </a:avLst>
        </a:prstGeom>
        <a:solidFill>
          <a:schemeClr val="accent2">
            <a:hueOff val="-1382574"/>
            <a:satOff val="-36295"/>
            <a:lumOff val="18431"/>
            <a:alphaOff val="0"/>
          </a:schemeClr>
        </a:solidFill>
        <a:ln w="12700" cap="flat" cmpd="sng" algn="ctr">
          <a:solidFill>
            <a:schemeClr val="accent2">
              <a:hueOff val="-1382574"/>
              <a:satOff val="-36295"/>
              <a:lumOff val="1843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C504ED-222B-CB4D-A661-61BA38AC1440}">
      <dsp:nvSpPr>
        <dsp:cNvPr id="0" name=""/>
        <dsp:cNvSpPr/>
      </dsp:nvSpPr>
      <dsp:spPr>
        <a:xfrm>
          <a:off x="6206815" y="568690"/>
          <a:ext cx="263606" cy="263606"/>
        </a:xfrm>
        <a:prstGeom prst="ellipse">
          <a:avLst/>
        </a:prstGeom>
        <a:solidFill>
          <a:srgbClr val="FF0000">
            <a:alpha val="90000"/>
          </a:srgb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31AA6D-7C61-1D4E-8FE9-3BDD834C8A68}">
      <dsp:nvSpPr>
        <dsp:cNvPr id="0" name=""/>
        <dsp:cNvSpPr/>
      </dsp:nvSpPr>
      <dsp:spPr>
        <a:xfrm>
          <a:off x="6616218" y="940136"/>
          <a:ext cx="2446966" cy="1364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4300" rIns="114300" bIns="17145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Sentencia</a:t>
          </a:r>
          <a:r>
            <a:rPr lang="en-US" sz="1800" kern="1200" dirty="0"/>
            <a:t> del Tribunal de la UE</a:t>
          </a:r>
        </a:p>
      </dsp:txBody>
      <dsp:txXfrm>
        <a:off x="6616218" y="940136"/>
        <a:ext cx="2446966" cy="1364119"/>
      </dsp:txXfrm>
    </dsp:sp>
    <dsp:sp modelId="{9756E11B-3292-904F-9A3C-DCD8EDC25F7E}">
      <dsp:nvSpPr>
        <dsp:cNvPr id="0" name=""/>
        <dsp:cNvSpPr/>
      </dsp:nvSpPr>
      <dsp:spPr>
        <a:xfrm>
          <a:off x="6616218" y="460851"/>
          <a:ext cx="2446966" cy="4792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 err="1"/>
            <a:t>Octubre</a:t>
          </a:r>
          <a:r>
            <a:rPr lang="en-US" sz="2000" kern="1200" dirty="0"/>
            <a:t> de 2024</a:t>
          </a:r>
        </a:p>
      </dsp:txBody>
      <dsp:txXfrm>
        <a:off x="6616218" y="460851"/>
        <a:ext cx="2446966" cy="479285"/>
      </dsp:txXfrm>
    </dsp:sp>
    <dsp:sp modelId="{813DA7EB-3F8A-1943-B12D-B46DF08D8EDD}">
      <dsp:nvSpPr>
        <dsp:cNvPr id="0" name=""/>
        <dsp:cNvSpPr/>
      </dsp:nvSpPr>
      <dsp:spPr>
        <a:xfrm>
          <a:off x="6338619" y="940136"/>
          <a:ext cx="0" cy="1364119"/>
        </a:xfrm>
        <a:prstGeom prst="line">
          <a:avLst/>
        </a:prstGeom>
        <a:noFill/>
        <a:ln w="12700" cap="flat" cmpd="sng" algn="ctr">
          <a:solidFill>
            <a:srgbClr val="FF0000"/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30FFA3-C83A-A54C-9026-937303115017}">
      <dsp:nvSpPr>
        <dsp:cNvPr id="0" name=""/>
        <dsp:cNvSpPr/>
      </dsp:nvSpPr>
      <dsp:spPr>
        <a:xfrm>
          <a:off x="6295483" y="2261120"/>
          <a:ext cx="86271" cy="86271"/>
        </a:xfrm>
        <a:prstGeom prst="ellipse">
          <a:avLst/>
        </a:prstGeom>
        <a:solidFill>
          <a:schemeClr val="accent2">
            <a:hueOff val="6443612"/>
            <a:satOff val="-18493"/>
            <a:lumOff val="-29609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59B092-EF1C-AD4D-8C8C-D12A16800E26}">
      <dsp:nvSpPr>
        <dsp:cNvPr id="0" name=""/>
        <dsp:cNvSpPr/>
      </dsp:nvSpPr>
      <dsp:spPr>
        <a:xfrm>
          <a:off x="0" y="100736"/>
          <a:ext cx="4941945" cy="121094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dirty="0"/>
            <a:t>¡Sí, claro! son un </a:t>
          </a:r>
          <a:r>
            <a:rPr lang="es-ES" sz="2300" kern="1200" dirty="0">
              <a:solidFill>
                <a:srgbClr val="FF0000"/>
              </a:solidFill>
            </a:rPr>
            <a:t>elemento disuasorio</a:t>
          </a:r>
          <a:r>
            <a:rPr lang="es-ES" sz="2300" kern="1200" dirty="0"/>
            <a:t> para los clubes a la hora de contratar jugadores:</a:t>
          </a:r>
          <a:endParaRPr lang="en-US" sz="2300" kern="1200" dirty="0"/>
        </a:p>
      </dsp:txBody>
      <dsp:txXfrm>
        <a:off x="59114" y="159850"/>
        <a:ext cx="4823717" cy="1092721"/>
      </dsp:txXfrm>
    </dsp:sp>
    <dsp:sp modelId="{90A61DCF-7FAD-AB41-8707-209BBDB20494}">
      <dsp:nvSpPr>
        <dsp:cNvPr id="0" name=""/>
        <dsp:cNvSpPr/>
      </dsp:nvSpPr>
      <dsp:spPr>
        <a:xfrm>
          <a:off x="0" y="1377926"/>
          <a:ext cx="4941945" cy="1210949"/>
        </a:xfrm>
        <a:prstGeom prst="roundRect">
          <a:avLst/>
        </a:prstGeom>
        <a:solidFill>
          <a:schemeClr val="accent5">
            <a:hueOff val="621746"/>
            <a:satOff val="-16733"/>
            <a:lumOff val="-115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dirty="0"/>
            <a:t>Riesgos legales </a:t>
          </a:r>
          <a:r>
            <a:rPr lang="es-ES" sz="2300" b="1" kern="1200" dirty="0">
              <a:solidFill>
                <a:srgbClr val="FF0000"/>
              </a:solidFill>
            </a:rPr>
            <a:t>significativos</a:t>
          </a:r>
          <a:endParaRPr lang="en-US" sz="2300" b="1" kern="1200" dirty="0">
            <a:solidFill>
              <a:srgbClr val="FF0000"/>
            </a:solidFill>
          </a:endParaRPr>
        </a:p>
      </dsp:txBody>
      <dsp:txXfrm>
        <a:off x="59114" y="1437040"/>
        <a:ext cx="4823717" cy="1092721"/>
      </dsp:txXfrm>
    </dsp:sp>
    <dsp:sp modelId="{2F70AC86-09EE-CB46-8E84-CB9F30D94137}">
      <dsp:nvSpPr>
        <dsp:cNvPr id="0" name=""/>
        <dsp:cNvSpPr/>
      </dsp:nvSpPr>
      <dsp:spPr>
        <a:xfrm>
          <a:off x="0" y="2655116"/>
          <a:ext cx="4941945" cy="1210949"/>
        </a:xfrm>
        <a:prstGeom prst="roundRect">
          <a:avLst/>
        </a:prstGeom>
        <a:solidFill>
          <a:schemeClr val="accent5">
            <a:hueOff val="1243492"/>
            <a:satOff val="-33467"/>
            <a:lumOff val="-231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dirty="0"/>
            <a:t>Riesgos financieros </a:t>
          </a:r>
          <a:r>
            <a:rPr lang="es-ES" sz="2300" b="1" kern="1200" dirty="0">
              <a:solidFill>
                <a:srgbClr val="FF0000"/>
              </a:solidFill>
            </a:rPr>
            <a:t>impredecibles y potencialmente muy altos.</a:t>
          </a:r>
          <a:endParaRPr lang="en-US" sz="2300" b="1" kern="1200" dirty="0">
            <a:solidFill>
              <a:srgbClr val="FF0000"/>
            </a:solidFill>
          </a:endParaRPr>
        </a:p>
      </dsp:txBody>
      <dsp:txXfrm>
        <a:off x="59114" y="2714230"/>
        <a:ext cx="4823717" cy="1092721"/>
      </dsp:txXfrm>
    </dsp:sp>
    <dsp:sp modelId="{42F17B7A-F89E-4C4F-BA86-4B9C46627D4F}">
      <dsp:nvSpPr>
        <dsp:cNvPr id="0" name=""/>
        <dsp:cNvSpPr/>
      </dsp:nvSpPr>
      <dsp:spPr>
        <a:xfrm>
          <a:off x="0" y="3932306"/>
          <a:ext cx="4941945" cy="1210949"/>
        </a:xfrm>
        <a:prstGeom prst="roundRect">
          <a:avLst/>
        </a:prstGeom>
        <a:solidFill>
          <a:schemeClr val="accent5">
            <a:hueOff val="1865238"/>
            <a:satOff val="-50200"/>
            <a:lumOff val="-3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E" sz="2300" kern="1200" dirty="0"/>
            <a:t>“</a:t>
          </a:r>
          <a:r>
            <a:rPr lang="en-BE" sz="2300" b="1" kern="1200" dirty="0">
              <a:solidFill>
                <a:srgbClr val="FF0000"/>
              </a:solidFill>
            </a:rPr>
            <a:t>G</a:t>
          </a:r>
          <a:r>
            <a:rPr lang="en-GB" sz="2300" b="1" i="0" u="none" kern="1200" dirty="0" err="1">
              <a:solidFill>
                <a:srgbClr val="FF0000"/>
              </a:solidFill>
            </a:rPr>
            <a:t>randes</a:t>
          </a:r>
          <a:r>
            <a:rPr lang="en-GB" sz="2300" b="1" i="0" u="none" kern="1200" dirty="0">
              <a:solidFill>
                <a:srgbClr val="FF0000"/>
              </a:solidFill>
            </a:rPr>
            <a:t> </a:t>
          </a:r>
          <a:r>
            <a:rPr lang="en-GB" sz="2300" b="0" i="0" u="none" kern="1200" dirty="0" err="1"/>
            <a:t>riesgos</a:t>
          </a:r>
          <a:r>
            <a:rPr lang="en-GB" sz="2300" b="0" i="0" u="none" kern="1200" dirty="0"/>
            <a:t> </a:t>
          </a:r>
          <a:r>
            <a:rPr lang="en-GB" sz="2300" b="0" i="0" u="none" kern="1200" dirty="0" err="1"/>
            <a:t>deportivos</a:t>
          </a:r>
          <a:r>
            <a:rPr lang="en-BE" sz="2300" kern="1200" dirty="0"/>
            <a:t>”</a:t>
          </a:r>
          <a:r>
            <a:rPr lang="de-DE" sz="2300" kern="1200" dirty="0"/>
            <a:t> </a:t>
          </a:r>
          <a:r>
            <a:rPr lang="en-BE" sz="2300" kern="1200" dirty="0"/>
            <a:t>(apartado 92)</a:t>
          </a:r>
          <a:endParaRPr lang="en-US" sz="2300" kern="1200" dirty="0"/>
        </a:p>
      </dsp:txBody>
      <dsp:txXfrm>
        <a:off x="59114" y="3991420"/>
        <a:ext cx="4823717" cy="109272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7F1CFF-B6EB-4B9F-A074-241A2646D08C}">
      <dsp:nvSpPr>
        <dsp:cNvPr id="0" name=""/>
        <dsp:cNvSpPr/>
      </dsp:nvSpPr>
      <dsp:spPr>
        <a:xfrm>
          <a:off x="0" y="736242"/>
          <a:ext cx="8229600" cy="135921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FAC975-748B-4442-84B7-AF66EE179778}">
      <dsp:nvSpPr>
        <dsp:cNvPr id="0" name=""/>
        <dsp:cNvSpPr/>
      </dsp:nvSpPr>
      <dsp:spPr>
        <a:xfrm>
          <a:off x="411163" y="1042066"/>
          <a:ext cx="747569" cy="74756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A26CC4-5FF5-46C3-A0EF-B6D26DE1DA3D}">
      <dsp:nvSpPr>
        <dsp:cNvPr id="0" name=""/>
        <dsp:cNvSpPr/>
      </dsp:nvSpPr>
      <dsp:spPr>
        <a:xfrm>
          <a:off x="1569896" y="736242"/>
          <a:ext cx="6659703" cy="13592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851" tIns="143851" rIns="143851" bIns="143851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E" sz="2400" kern="1200" dirty="0">
              <a:solidFill>
                <a:schemeClr val="tx1"/>
              </a:solidFill>
            </a:rPr>
            <a:t>“V</a:t>
          </a:r>
          <a:r>
            <a:rPr lang="es-ES" sz="2400" kern="1200" dirty="0" err="1">
              <a:solidFill>
                <a:schemeClr val="tx1"/>
              </a:solidFill>
            </a:rPr>
            <a:t>an</a:t>
          </a:r>
          <a:r>
            <a:rPr lang="es-ES" sz="2400" kern="1200" dirty="0">
              <a:solidFill>
                <a:schemeClr val="tx1"/>
              </a:solidFill>
            </a:rPr>
            <a:t> más allá e incluso, en algunos casos, </a:t>
          </a:r>
          <a:r>
            <a:rPr lang="es-ES" sz="2400" b="1" kern="1200" dirty="0">
              <a:solidFill>
                <a:srgbClr val="FF0000"/>
              </a:solidFill>
            </a:rPr>
            <a:t>mucho más allá</a:t>
          </a:r>
          <a:r>
            <a:rPr lang="es-ES" sz="2400" kern="1200" dirty="0">
              <a:solidFill>
                <a:srgbClr val="FF0000"/>
              </a:solidFill>
            </a:rPr>
            <a:t>, </a:t>
          </a:r>
          <a:r>
            <a:rPr lang="es-ES" sz="2400" kern="1200" dirty="0">
              <a:solidFill>
                <a:schemeClr val="tx1"/>
              </a:solidFill>
            </a:rPr>
            <a:t>de lo necesario para alcanzar su objetivo</a:t>
          </a:r>
          <a:r>
            <a:rPr lang="en-BE" sz="2400" kern="1200" dirty="0">
              <a:solidFill>
                <a:schemeClr val="tx1"/>
              </a:solidFill>
            </a:rPr>
            <a:t>”…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1569896" y="736242"/>
        <a:ext cx="6659703" cy="1359217"/>
      </dsp:txXfrm>
    </dsp:sp>
    <dsp:sp modelId="{1484D06F-8FBA-4ABC-9D18-4D534E816577}">
      <dsp:nvSpPr>
        <dsp:cNvPr id="0" name=""/>
        <dsp:cNvSpPr/>
      </dsp:nvSpPr>
      <dsp:spPr>
        <a:xfrm>
          <a:off x="0" y="2435264"/>
          <a:ext cx="8229600" cy="135921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B3A894-FA1D-4585-A1A5-F8CD12667121}">
      <dsp:nvSpPr>
        <dsp:cNvPr id="0" name=""/>
        <dsp:cNvSpPr/>
      </dsp:nvSpPr>
      <dsp:spPr>
        <a:xfrm>
          <a:off x="411163" y="2741088"/>
          <a:ext cx="747569" cy="74756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AD0A41-871F-422C-9A1D-9486B5D48234}">
      <dsp:nvSpPr>
        <dsp:cNvPr id="0" name=""/>
        <dsp:cNvSpPr/>
      </dsp:nvSpPr>
      <dsp:spPr>
        <a:xfrm>
          <a:off x="1569896" y="2435264"/>
          <a:ext cx="6659703" cy="13592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851" tIns="143851" rIns="143851" bIns="143851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Se aplican “durante un período de tiempo </a:t>
          </a:r>
          <a:r>
            <a:rPr lang="es-ES" sz="2400" b="1" kern="1200" dirty="0">
              <a:solidFill>
                <a:srgbClr val="FF0000"/>
              </a:solidFill>
            </a:rPr>
            <a:t>considerable</a:t>
          </a:r>
          <a:r>
            <a:rPr lang="es-ES" sz="2400" kern="1200" dirty="0"/>
            <a:t>" a los jugadores cuya </a:t>
          </a:r>
          <a:r>
            <a:rPr lang="es-ES" sz="2400" b="1" kern="1200" dirty="0">
              <a:solidFill>
                <a:srgbClr val="FF0000"/>
              </a:solidFill>
            </a:rPr>
            <a:t>carrera</a:t>
          </a:r>
          <a:r>
            <a:rPr lang="es-ES" sz="2400" kern="1200" dirty="0">
              <a:solidFill>
                <a:srgbClr val="FF0000"/>
              </a:solidFill>
            </a:rPr>
            <a:t> </a:t>
          </a:r>
          <a:r>
            <a:rPr lang="es-ES" sz="2400" kern="1200" dirty="0"/>
            <a:t>es, además, </a:t>
          </a:r>
          <a:r>
            <a:rPr lang="es-ES" sz="2400" b="1" kern="1200" dirty="0">
              <a:solidFill>
                <a:srgbClr val="FF0000"/>
              </a:solidFill>
            </a:rPr>
            <a:t>relativamente corta </a:t>
          </a:r>
          <a:r>
            <a:rPr lang="es-ES" sz="2400" kern="1200" dirty="0"/>
            <a:t>(párr. 104).</a:t>
          </a:r>
          <a:endParaRPr lang="en-US" sz="2400" kern="1200" dirty="0"/>
        </a:p>
      </dsp:txBody>
      <dsp:txXfrm>
        <a:off x="1569896" y="2435264"/>
        <a:ext cx="6659703" cy="135921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5178EC-2575-E24B-AA88-3662F3EEBB6E}">
      <dsp:nvSpPr>
        <dsp:cNvPr id="0" name=""/>
        <dsp:cNvSpPr/>
      </dsp:nvSpPr>
      <dsp:spPr>
        <a:xfrm>
          <a:off x="0" y="4105454"/>
          <a:ext cx="5000124" cy="134750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“Sufficient serious reasons” leading to the impossibility to continue the employment relationship</a:t>
          </a:r>
        </a:p>
      </dsp:txBody>
      <dsp:txXfrm>
        <a:off x="0" y="4105454"/>
        <a:ext cx="5000124" cy="1347501"/>
      </dsp:txXfrm>
    </dsp:sp>
    <dsp:sp modelId="{8E843D77-6493-E843-A056-3E9A654866CE}">
      <dsp:nvSpPr>
        <dsp:cNvPr id="0" name=""/>
        <dsp:cNvSpPr/>
      </dsp:nvSpPr>
      <dsp:spPr>
        <a:xfrm rot="10800000">
          <a:off x="0" y="2053209"/>
          <a:ext cx="5000124" cy="2072457"/>
        </a:xfrm>
        <a:prstGeom prst="upArrowCallou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”Good Cause” when the fundamental terms and conditions of contract are not respected. (CAS)</a:t>
          </a:r>
        </a:p>
      </dsp:txBody>
      <dsp:txXfrm rot="10800000">
        <a:off x="0" y="2053209"/>
        <a:ext cx="5000124" cy="1346620"/>
      </dsp:txXfrm>
    </dsp:sp>
    <dsp:sp modelId="{E353A46B-C177-D244-97AC-D18AC8EB8D72}">
      <dsp:nvSpPr>
        <dsp:cNvPr id="0" name=""/>
        <dsp:cNvSpPr/>
      </dsp:nvSpPr>
      <dsp:spPr>
        <a:xfrm rot="10800000">
          <a:off x="0" y="964"/>
          <a:ext cx="5000124" cy="2072457"/>
        </a:xfrm>
        <a:prstGeom prst="upArrowCallou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2"/>
              </a:solidFill>
            </a:rPr>
            <a:t>“Valid </a:t>
          </a:r>
          <a:r>
            <a:rPr lang="en-US" sz="2800" kern="1200" dirty="0">
              <a:solidFill>
                <a:schemeClr val="bg2"/>
              </a:solidFill>
              <a:latin typeface="Arial"/>
              <a:ea typeface="+mn-ea"/>
              <a:cs typeface="+mn-cs"/>
            </a:rPr>
            <a:t>Reason”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>
              <a:solidFill>
                <a:schemeClr val="bg2"/>
              </a:solidFill>
            </a:rPr>
            <a:t>(Razón válida)</a:t>
          </a:r>
          <a:r>
            <a:rPr lang="en-US" sz="2800" kern="1200" dirty="0">
              <a:solidFill>
                <a:schemeClr val="bg2"/>
              </a:solidFill>
              <a:latin typeface="Arial"/>
              <a:ea typeface="+mn-ea"/>
              <a:cs typeface="+mn-cs"/>
            </a:rPr>
            <a:t> (CRD)</a:t>
          </a:r>
        </a:p>
      </dsp:txBody>
      <dsp:txXfrm rot="10800000">
        <a:off x="0" y="964"/>
        <a:ext cx="5000124" cy="134662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CB8C54-539E-409D-8205-976709FAB09B}">
      <dsp:nvSpPr>
        <dsp:cNvPr id="0" name=""/>
        <dsp:cNvSpPr/>
      </dsp:nvSpPr>
      <dsp:spPr>
        <a:xfrm>
          <a:off x="0" y="2361"/>
          <a:ext cx="7886700" cy="114575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6AC3BD-249B-4FA3-846C-4D3FC532D70F}">
      <dsp:nvSpPr>
        <dsp:cNvPr id="0" name=""/>
        <dsp:cNvSpPr/>
      </dsp:nvSpPr>
      <dsp:spPr>
        <a:xfrm>
          <a:off x="346591" y="260156"/>
          <a:ext cx="630782" cy="63016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B0B33C-2EE6-4ECA-AD86-450AF5D3A939}">
      <dsp:nvSpPr>
        <dsp:cNvPr id="0" name=""/>
        <dsp:cNvSpPr/>
      </dsp:nvSpPr>
      <dsp:spPr>
        <a:xfrm>
          <a:off x="1323966" y="2361"/>
          <a:ext cx="6450700" cy="11468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378" tIns="121378" rIns="121378" bIns="121378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u="sng" kern="1200" dirty="0">
              <a:solidFill>
                <a:schemeClr val="tx1"/>
              </a:solidFill>
            </a:rPr>
            <a:t>La remuneración y otros beneficios que se adeuden al jugador conforme al nuevo contrato</a:t>
          </a:r>
          <a:r>
            <a:rPr lang="es-ES" sz="2000" kern="1200" dirty="0">
              <a:solidFill>
                <a:schemeClr val="tx1"/>
              </a:solidFill>
            </a:rPr>
            <a:t>, … son </a:t>
          </a:r>
          <a:r>
            <a:rPr lang="es-ES" sz="2000" kern="1200" dirty="0">
              <a:solidFill>
                <a:srgbClr val="FF0000"/>
              </a:solidFill>
            </a:rPr>
            <a:t>elementos ajenos </a:t>
          </a:r>
          <a:r>
            <a:rPr lang="es-ES" sz="2000" kern="1200" dirty="0">
              <a:solidFill>
                <a:schemeClr val="tx1"/>
              </a:solidFill>
            </a:rPr>
            <a:t>a la relación laboral rescindida, no son </a:t>
          </a:r>
          <a:r>
            <a:rPr lang="es-ES" sz="2000" kern="1200" dirty="0">
              <a:solidFill>
                <a:srgbClr val="FF0000"/>
              </a:solidFill>
            </a:rPr>
            <a:t>necesarios ni justificados</a:t>
          </a:r>
          <a:r>
            <a:rPr lang="es-ES" sz="2000" kern="1200" dirty="0">
              <a:solidFill>
                <a:schemeClr val="tx1"/>
              </a:solidFill>
            </a:rPr>
            <a:t>.</a:t>
          </a:r>
          <a:r>
            <a:rPr lang="es-ES" sz="2000" kern="1200" dirty="0"/>
            <a:t> 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1323966" y="2361"/>
        <a:ext cx="6450700" cy="1146877"/>
      </dsp:txXfrm>
    </dsp:sp>
    <dsp:sp modelId="{3820E726-4C71-42C4-8524-7CC543E012DE}">
      <dsp:nvSpPr>
        <dsp:cNvPr id="0" name=""/>
        <dsp:cNvSpPr/>
      </dsp:nvSpPr>
      <dsp:spPr>
        <a:xfrm>
          <a:off x="0" y="1605323"/>
          <a:ext cx="7886700" cy="114575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E30B2A-EA0A-4E31-8D6B-708AA364C88D}">
      <dsp:nvSpPr>
        <dsp:cNvPr id="0" name=""/>
        <dsp:cNvSpPr/>
      </dsp:nvSpPr>
      <dsp:spPr>
        <a:xfrm>
          <a:off x="346591" y="1863118"/>
          <a:ext cx="630782" cy="63016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BB28AA-F195-4A84-9329-79C8828E8452}">
      <dsp:nvSpPr>
        <dsp:cNvPr id="0" name=""/>
        <dsp:cNvSpPr/>
      </dsp:nvSpPr>
      <dsp:spPr>
        <a:xfrm>
          <a:off x="1323966" y="1427270"/>
          <a:ext cx="6450700" cy="15029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378" tIns="121378" rIns="121378" bIns="121378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tx1"/>
              </a:solidFill>
            </a:rPr>
            <a:t>Todas las cuotas y los gastos soportados por el club anterior </a:t>
          </a:r>
          <a:r>
            <a:rPr lang="es-ES" sz="1800" kern="1200" dirty="0">
              <a:solidFill>
                <a:schemeClr val="tx1"/>
              </a:solidFill>
            </a:rPr>
            <a:t>son "</a:t>
          </a:r>
          <a:r>
            <a:rPr lang="es-ES" sz="1800" kern="1200" dirty="0">
              <a:solidFill>
                <a:srgbClr val="FF0000"/>
              </a:solidFill>
            </a:rPr>
            <a:t>particularmente excesivos</a:t>
          </a:r>
          <a:r>
            <a:rPr lang="es-ES" sz="1800" kern="1200" dirty="0">
              <a:solidFill>
                <a:schemeClr val="tx1"/>
              </a:solidFill>
            </a:rPr>
            <a:t>", … mientras que el jugador no participaba de ese reglamento ...</a:t>
          </a:r>
          <a:r>
            <a:rPr lang="en-GB" sz="1800" b="0" i="0" u="none" kern="1200" dirty="0"/>
            <a:t> </a:t>
          </a:r>
          <a:r>
            <a:rPr lang="en-GB" sz="1800" b="0" i="0" u="none" kern="1200" dirty="0">
              <a:solidFill>
                <a:schemeClr val="tx1"/>
              </a:solidFill>
            </a:rPr>
            <a:t>Tales </a:t>
          </a:r>
          <a:r>
            <a:rPr lang="en-GB" sz="1800" b="0" i="0" u="none" kern="1200" dirty="0" err="1">
              <a:solidFill>
                <a:schemeClr val="tx1"/>
              </a:solidFill>
            </a:rPr>
            <a:t>criterios</a:t>
          </a:r>
          <a:r>
            <a:rPr lang="en-GB" sz="1800" b="0" i="0" u="none" kern="1200" dirty="0">
              <a:solidFill>
                <a:schemeClr val="tx1"/>
              </a:solidFill>
            </a:rPr>
            <a:t> de </a:t>
          </a:r>
          <a:r>
            <a:rPr lang="en-GB" sz="1800" b="0" i="0" u="none" kern="1200" dirty="0" err="1">
              <a:solidFill>
                <a:schemeClr val="tx1"/>
              </a:solidFill>
            </a:rPr>
            <a:t>indemnización</a:t>
          </a:r>
          <a:r>
            <a:rPr lang="en-GB" sz="1800" b="0" i="0" u="none" kern="1200" dirty="0">
              <a:solidFill>
                <a:schemeClr val="tx1"/>
              </a:solidFill>
            </a:rPr>
            <a:t> </a:t>
          </a:r>
          <a:r>
            <a:rPr lang="en-GB" sz="1800" b="0" i="0" u="none" kern="1200" dirty="0" err="1">
              <a:solidFill>
                <a:schemeClr val="tx1"/>
              </a:solidFill>
            </a:rPr>
            <a:t>parecen</a:t>
          </a:r>
          <a:r>
            <a:rPr lang="en-GB" sz="1800" b="0" i="0" u="none" kern="1200" dirty="0">
              <a:solidFill>
                <a:schemeClr val="tx1"/>
              </a:solidFill>
            </a:rPr>
            <a:t> </a:t>
          </a:r>
          <a:r>
            <a:rPr lang="en-GB" sz="1800" b="0" i="0" u="none" kern="1200" dirty="0" err="1">
              <a:solidFill>
                <a:schemeClr val="tx1"/>
              </a:solidFill>
            </a:rPr>
            <a:t>estar</a:t>
          </a:r>
          <a:r>
            <a:rPr lang="en-GB" sz="1800" b="0" i="0" u="none" kern="1200" dirty="0">
              <a:solidFill>
                <a:schemeClr val="tx1"/>
              </a:solidFill>
            </a:rPr>
            <a:t> </a:t>
          </a:r>
          <a:r>
            <a:rPr lang="en-GB" sz="1800" b="0" i="0" u="none" kern="1200" dirty="0" err="1">
              <a:solidFill>
                <a:schemeClr val="tx1"/>
              </a:solidFill>
            </a:rPr>
            <a:t>destinados</a:t>
          </a:r>
          <a:r>
            <a:rPr lang="en-GB" sz="1800" b="0" i="0" u="none" kern="1200" dirty="0">
              <a:solidFill>
                <a:schemeClr val="tx1"/>
              </a:solidFill>
            </a:rPr>
            <a:t> </a:t>
          </a:r>
          <a:r>
            <a:rPr lang="es-ES" sz="1800" kern="1200" dirty="0">
              <a:solidFill>
                <a:schemeClr val="tx1"/>
              </a:solidFill>
            </a:rPr>
            <a:t>a "proteger  intereses financieros” de los clubes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1323966" y="1427270"/>
        <a:ext cx="6450700" cy="1502983"/>
      </dsp:txXfrm>
    </dsp:sp>
    <dsp:sp modelId="{058C0A8F-EA9E-4FE5-A943-D5246A281FE2}">
      <dsp:nvSpPr>
        <dsp:cNvPr id="0" name=""/>
        <dsp:cNvSpPr/>
      </dsp:nvSpPr>
      <dsp:spPr>
        <a:xfrm>
          <a:off x="0" y="3208284"/>
          <a:ext cx="7886700" cy="114575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E050A9-BFE0-4010-BDF2-8E49BB62B181}">
      <dsp:nvSpPr>
        <dsp:cNvPr id="0" name=""/>
        <dsp:cNvSpPr/>
      </dsp:nvSpPr>
      <dsp:spPr>
        <a:xfrm>
          <a:off x="346591" y="3466080"/>
          <a:ext cx="630782" cy="63016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1D0F20-22A1-40C4-AA42-9A1218E0E3C6}">
      <dsp:nvSpPr>
        <dsp:cNvPr id="0" name=""/>
        <dsp:cNvSpPr/>
      </dsp:nvSpPr>
      <dsp:spPr>
        <a:xfrm>
          <a:off x="1323966" y="3208284"/>
          <a:ext cx="6450700" cy="11468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378" tIns="121378" rIns="121378" bIns="121378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Así lo confirma la jurisprudencia de la CRD y del TAD. (apartado 107). (Caso </a:t>
          </a:r>
          <a:r>
            <a:rPr lang="es-ES" sz="2000" kern="1200" dirty="0" err="1"/>
            <a:t>Matuzalem</a:t>
          </a:r>
          <a:r>
            <a:rPr lang="es-ES" sz="2000" kern="1200" dirty="0"/>
            <a:t>: ¡interés positivo!)</a:t>
          </a:r>
          <a:endParaRPr lang="en-US" sz="2000" kern="1200" dirty="0"/>
        </a:p>
      </dsp:txBody>
      <dsp:txXfrm>
        <a:off x="1323966" y="3208284"/>
        <a:ext cx="6450700" cy="11468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F4AB543A-D834-2F41-A14E-991DE5CE6DB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A10CE7CE-26C8-8441-B7B5-6DF63EFF787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05" name="Rectangle 5">
            <a:extLst>
              <a:ext uri="{FF2B5EF4-FFF2-40B4-BE49-F238E27FC236}">
                <a16:creationId xmlns:a16="http://schemas.microsoft.com/office/drawing/2014/main" id="{8A1E42ED-3FED-EB47-82F2-66FCE798AC8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51206" name="Rectangle 6">
            <a:extLst>
              <a:ext uri="{FF2B5EF4-FFF2-40B4-BE49-F238E27FC236}">
                <a16:creationId xmlns:a16="http://schemas.microsoft.com/office/drawing/2014/main" id="{A5AEF0A8-1FC7-0A48-B40E-28AAAE8B595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1207" name="Rectangle 7">
            <a:extLst>
              <a:ext uri="{FF2B5EF4-FFF2-40B4-BE49-F238E27FC236}">
                <a16:creationId xmlns:a16="http://schemas.microsoft.com/office/drawing/2014/main" id="{BA32AE65-3361-AA44-97A8-8A3805FCC4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3B75BCCB-B965-4754-B9E7-D652A858C78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968573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75BCCB-B965-4754-B9E7-D652A858C784}" type="slidenum">
              <a:rPr lang="en-GB" altLang="en-US" smtClean="0"/>
              <a:pPr/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06000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>
            <a:extLst>
              <a:ext uri="{FF2B5EF4-FFF2-40B4-BE49-F238E27FC236}">
                <a16:creationId xmlns:a16="http://schemas.microsoft.com/office/drawing/2014/main" id="{11624214-03DB-3612-291E-7DE40352C9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94EB816-BC20-7A45-844A-19A406643CF7}" type="slidenum">
              <a:rPr lang="en-GB" altLang="fr-FR"/>
              <a:pPr/>
              <a:t>8</a:t>
            </a:fld>
            <a:endParaRPr lang="en-GB" altLang="fr-FR"/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DF1C04D9-15C6-09BD-8DC5-C6C28D8803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A09BD179-A418-4E65-9D55-C2A1EE17AA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75BCCB-B965-4754-B9E7-D652A858C784}" type="slidenum">
              <a:rPr lang="en-GB" altLang="en-US" smtClean="0"/>
              <a:pPr/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60359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4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it-IT" dirty="0"/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33B2031-8757-4BC0-8577-A021BB5DC62A}" type="slidenum">
              <a:rPr lang="en-GB" altLang="en-US"/>
              <a:pPr/>
              <a:t>10</a:t>
            </a:fld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493F689F-1BC7-AE4D-9681-53B6F3B995A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49A64D00-3B56-AF4D-9D06-B70B705191D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6F276AEB-215C-0643-961E-950719C1ED8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16 w 1722"/>
                <a:gd name="T1" fmla="*/ 63 h 66"/>
                <a:gd name="T2" fmla="*/ 1716 w 1722"/>
                <a:gd name="T3" fmla="*/ 57 h 66"/>
                <a:gd name="T4" fmla="*/ 0 w 1722"/>
                <a:gd name="T5" fmla="*/ 0 h 66"/>
                <a:gd name="T6" fmla="*/ 0 w 1722"/>
                <a:gd name="T7" fmla="*/ 45 h 66"/>
                <a:gd name="T8" fmla="*/ 1716 w 1722"/>
                <a:gd name="T9" fmla="*/ 63 h 66"/>
                <a:gd name="T10" fmla="*/ 1716 w 1722"/>
                <a:gd name="T11" fmla="*/ 6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D3C741DD-13EC-1E48-A65B-F0756DB5536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2 w 975"/>
                <a:gd name="T1" fmla="*/ 48 h 101"/>
                <a:gd name="T2" fmla="*/ 972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2 w 975"/>
                <a:gd name="T9" fmla="*/ 48 h 101"/>
                <a:gd name="T10" fmla="*/ 972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5 w 2141"/>
                <a:gd name="T7" fmla="*/ 0 h 198"/>
                <a:gd name="T8" fmla="*/ 213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BEC59769-4646-7247-9051-B77666BD2E2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3 w 2517"/>
                <a:gd name="T1" fmla="*/ 276 h 276"/>
                <a:gd name="T2" fmla="*/ 2508 w 2517"/>
                <a:gd name="T3" fmla="*/ 204 h 276"/>
                <a:gd name="T4" fmla="*/ 2251 w 2517"/>
                <a:gd name="T5" fmla="*/ 0 h 276"/>
                <a:gd name="T6" fmla="*/ 0 w 2517"/>
                <a:gd name="T7" fmla="*/ 276 h 276"/>
                <a:gd name="T8" fmla="*/ 2173 w 2517"/>
                <a:gd name="T9" fmla="*/ 276 h 276"/>
                <a:gd name="T10" fmla="*/ 2173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2B72ABB0-2F26-B143-BF4A-A30C2DA4202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6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6 w 729"/>
                <a:gd name="T7" fmla="*/ 240 h 240"/>
                <a:gd name="T8" fmla="*/ 726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554F597D-FA52-C943-AF2D-F1772A9C842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6 w 729"/>
                <a:gd name="T1" fmla="*/ 318 h 318"/>
                <a:gd name="T2" fmla="*/ 726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6 w 729"/>
                <a:gd name="T9" fmla="*/ 318 h 318"/>
                <a:gd name="T10" fmla="*/ 726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E5C7571A-C49D-7E42-8614-7DE25940A0C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08AF6D56-4574-E545-BACF-63F1846B312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5E20001A-6141-9F49-AEBF-6E06E621136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4B058F78-C53E-1F4D-AE1F-FD93A3BB135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01EE5F8D-F521-0945-B882-3AF3DA57EE9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id="{103587A5-6A05-6D4E-977A-ACC6296DD1F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6" name="Freeform 24">
              <a:extLst>
                <a:ext uri="{FF2B5EF4-FFF2-40B4-BE49-F238E27FC236}">
                  <a16:creationId xmlns:a16="http://schemas.microsoft.com/office/drawing/2014/main" id="{41BE82CE-7FE2-3F48-8DC3-73213D76F7A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" name="Freeform 26">
              <a:extLst>
                <a:ext uri="{FF2B5EF4-FFF2-40B4-BE49-F238E27FC236}">
                  <a16:creationId xmlns:a16="http://schemas.microsoft.com/office/drawing/2014/main" id="{7A437BB6-EE95-BE47-A31A-CAF1FBA5889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160B7EEB-9B3F-F643-BF32-C85954A5980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09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1" name="Freeform 29">
              <a:extLst>
                <a:ext uri="{FF2B5EF4-FFF2-40B4-BE49-F238E27FC236}">
                  <a16:creationId xmlns:a16="http://schemas.microsoft.com/office/drawing/2014/main" id="{44E5DE76-A38E-BF4F-A50F-AD78A16438C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" name="Freeform 31">
              <a:extLst>
                <a:ext uri="{FF2B5EF4-FFF2-40B4-BE49-F238E27FC236}">
                  <a16:creationId xmlns:a16="http://schemas.microsoft.com/office/drawing/2014/main" id="{940454A9-2DD2-8F40-AA8B-4417DE1BD8D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id="{2527BD20-9440-E542-90F4-5711174CF38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5" name="Freeform 33">
              <a:extLst>
                <a:ext uri="{FF2B5EF4-FFF2-40B4-BE49-F238E27FC236}">
                  <a16:creationId xmlns:a16="http://schemas.microsoft.com/office/drawing/2014/main" id="{B2036684-377D-024E-AC20-9886A540691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010F0F51-6431-AF48-9D09-366CBCE2DC2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id="{CE805924-DD43-1E44-94F0-3D90B47C623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8" name="Freeform 36">
              <a:extLst>
                <a:ext uri="{FF2B5EF4-FFF2-40B4-BE49-F238E27FC236}">
                  <a16:creationId xmlns:a16="http://schemas.microsoft.com/office/drawing/2014/main" id="{FA171448-1A1C-E547-9804-8742C124A53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id="{BE067E9D-5A85-4F4E-B250-2BC162C83A4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0" name="Freeform 38">
              <a:extLst>
                <a:ext uri="{FF2B5EF4-FFF2-40B4-BE49-F238E27FC236}">
                  <a16:creationId xmlns:a16="http://schemas.microsoft.com/office/drawing/2014/main" id="{CEC8EC49-CFB1-3643-82E6-645E81662F3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>
                <a:extLst>
                  <a:ext uri="{FF2B5EF4-FFF2-40B4-BE49-F238E27FC236}">
                    <a16:creationId xmlns:a16="http://schemas.microsoft.com/office/drawing/2014/main" id="{14E0B4B1-0F81-E042-A974-9A5A43BEF6E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43" name="Freeform 41">
                <a:extLst>
                  <a:ext uri="{FF2B5EF4-FFF2-40B4-BE49-F238E27FC236}">
                    <a16:creationId xmlns:a16="http://schemas.microsoft.com/office/drawing/2014/main" id="{AA2CED20-0592-5D49-A248-93321C0B68C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</p:grpSp>
      <p:sp>
        <p:nvSpPr>
          <p:cNvPr id="49194" name="Rectangle 42">
            <a:extLst>
              <a:ext uri="{FF2B5EF4-FFF2-40B4-BE49-F238E27FC236}">
                <a16:creationId xmlns:a16="http://schemas.microsoft.com/office/drawing/2014/main" id="{E3DEBC3E-0B47-BC44-ABC2-991EB5253A26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9195" name="Rectangle 43">
            <a:extLst>
              <a:ext uri="{FF2B5EF4-FFF2-40B4-BE49-F238E27FC236}">
                <a16:creationId xmlns:a16="http://schemas.microsoft.com/office/drawing/2014/main" id="{25F25315-825A-F946-8DBA-06A52EA7A9E0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pPr lvl="0"/>
            <a:r>
              <a:rPr lang="en-GB" altLang="en-US" noProof="0"/>
              <a:t>Click to edit Master subtitle style</a:t>
            </a:r>
          </a:p>
        </p:txBody>
      </p:sp>
      <p:sp>
        <p:nvSpPr>
          <p:cNvPr id="44" name="Rectangle 44">
            <a:extLst>
              <a:ext uri="{FF2B5EF4-FFF2-40B4-BE49-F238E27FC236}">
                <a16:creationId xmlns:a16="http://schemas.microsoft.com/office/drawing/2014/main" id="{4704B002-C762-4F45-A02F-338F4DA9E8C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3D5C9-EFDF-460A-A043-947EB4E1464E}" type="datetime1">
              <a:rPr lang="en-GB" altLang="en-US"/>
              <a:pPr>
                <a:defRPr/>
              </a:pPr>
              <a:t>12/11/2024</a:t>
            </a:fld>
            <a:endParaRPr lang="en-GB" altLang="en-US"/>
          </a:p>
        </p:txBody>
      </p:sp>
      <p:sp>
        <p:nvSpPr>
          <p:cNvPr id="45" name="Rectangle 45">
            <a:extLst>
              <a:ext uri="{FF2B5EF4-FFF2-40B4-BE49-F238E27FC236}">
                <a16:creationId xmlns:a16="http://schemas.microsoft.com/office/drawing/2014/main" id="{66D5CCF2-DB73-A640-B243-7CF17E7967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6" name="Rectangle 46">
            <a:extLst>
              <a:ext uri="{FF2B5EF4-FFF2-40B4-BE49-F238E27FC236}">
                <a16:creationId xmlns:a16="http://schemas.microsoft.com/office/drawing/2014/main" id="{653BD6BE-9B16-EA42-A931-FFF2C3AD4C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48C31D-35A8-49C8-8AFF-098061CEBB2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3274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BE8A3-0C24-EF4E-B7A5-A8FF29D12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16510A-FC23-0C49-88E6-6ABA4F2B04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0DECA-D0F2-4DF1-BABC-9C5E081920AB}" type="datetime1">
              <a:rPr lang="en-GB" altLang="en-US"/>
              <a:pPr>
                <a:defRPr/>
              </a:pPr>
              <a:t>12/11/2024</a:t>
            </a:fld>
            <a:endParaRPr lang="en-GB" alt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326E01-C9F8-4141-8271-FA96DE0D0A8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1477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F9C653-9202-CE43-82CA-65BFB3E5BA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90CA69-90E1-BA47-91A6-7DD03B2EE7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087F0C-662E-4579-A4D6-E59C8100D61D}" type="datetime1">
              <a:rPr lang="en-GB" altLang="en-US"/>
              <a:pPr>
                <a:defRPr/>
              </a:pPr>
              <a:t>12/11/2024</a:t>
            </a:fld>
            <a:endParaRPr lang="en-GB" alt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AAD63E-8DCC-4F45-ACAF-C2B162EE09D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3767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350C3-766B-F540-B2B5-33ABAAD1C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6D867C-37CD-3D45-AF5D-37499BD6463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D309B7-8F55-9949-BEF1-433870C87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FCCC2878-B011-EF42-B0E5-521C486D1A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id="{F082164E-7BFC-D54D-9909-44EC37E100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michele colucci  copyright </a:t>
            </a:r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FBBD003B-E6A3-6948-8580-FBA28900CF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795CE-BA9E-4F46-B50E-1725E62B628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2969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18E9B-9465-C54D-8FB2-D1A6527EB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A624A-C7E1-D244-80E6-E1B9E049B7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943BE6-D5E4-4F8B-A2CB-B479ABCF7EC1}" type="datetime1">
              <a:rPr lang="en-GB" altLang="en-US"/>
              <a:pPr>
                <a:defRPr/>
              </a:pPr>
              <a:t>12/11/2024</a:t>
            </a:fld>
            <a:endParaRPr lang="en-GB" alt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CA4EB5-D191-44E0-BDDD-BE88B9C108A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0288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B2FA7-CDDC-234C-80E7-B0AFE1B83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7B75C2-1748-1140-8B65-9F0F5F478C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D9475-DD8D-4C88-99AF-FC9A2A8609DD}" type="datetime1">
              <a:rPr lang="en-GB" altLang="en-US"/>
              <a:pPr>
                <a:defRPr/>
              </a:pPr>
              <a:t>12/11/2024</a:t>
            </a:fld>
            <a:endParaRPr lang="en-GB" alt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CF468F-FCC8-4D7F-95E7-79EF0071FAB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5886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361A8-1488-6A4B-B3C7-B99D70B94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7836F-AA45-E84A-87D4-CA94350DB6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2BDCAB-7A04-3242-B2AD-30BCB0C7FF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4FCF5-7104-4858-ABB7-96A4D6D15703}" type="datetime1">
              <a:rPr lang="en-GB" altLang="en-US"/>
              <a:pPr>
                <a:defRPr/>
              </a:pPr>
              <a:t>12/11/2024</a:t>
            </a:fld>
            <a:endParaRPr lang="en-GB" alt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3E51FB-8307-48C6-ACA7-599F9CF806C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7803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300CD-E7A9-7E40-8001-3CB74C1F3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496EF-7BE7-D54F-98A0-59C12DE56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E3CBCA-75EC-3C44-BCD2-4590FF051D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DB636F-7FE6-4B4E-89B2-83AF690DB2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BEF018-2AA1-394E-8107-69FA9714C8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>
            <a:extLst>
              <a:ext uri="{FF2B5EF4-FFF2-40B4-BE49-F238E27FC236}">
                <a16:creationId xmlns:a16="http://schemas.microsoft.com/office/drawing/2014/main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3FD13-BFC3-4740-935B-15F6D3CB3725}" type="datetime1">
              <a:rPr lang="en-GB" altLang="en-US"/>
              <a:pPr>
                <a:defRPr/>
              </a:pPr>
              <a:t>12/11/2024</a:t>
            </a:fld>
            <a:endParaRPr lang="en-GB" altLang="en-US"/>
          </a:p>
        </p:txBody>
      </p:sp>
      <p:sp>
        <p:nvSpPr>
          <p:cNvPr id="8" name="Rectangle 45">
            <a:extLst>
              <a:ext uri="{FF2B5EF4-FFF2-40B4-BE49-F238E27FC236}">
                <a16:creationId xmlns:a16="http://schemas.microsoft.com/office/drawing/2014/main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46">
            <a:extLst>
              <a:ext uri="{FF2B5EF4-FFF2-40B4-BE49-F238E27FC236}">
                <a16:creationId xmlns:a16="http://schemas.microsoft.com/office/drawing/2014/main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418AA5-2E6E-441D-BF04-BF5CDFDD51F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6602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F083F-132F-B843-BBF7-1594C3B7D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>
            <a:extLst>
              <a:ext uri="{FF2B5EF4-FFF2-40B4-BE49-F238E27FC236}">
                <a16:creationId xmlns:a16="http://schemas.microsoft.com/office/drawing/2014/main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CA0B3-32D7-4B48-9E15-D06DF8084392}" type="datetime1">
              <a:rPr lang="en-GB" altLang="en-US"/>
              <a:pPr>
                <a:defRPr/>
              </a:pPr>
              <a:t>12/11/2024</a:t>
            </a:fld>
            <a:endParaRPr lang="en-GB" altLang="en-US"/>
          </a:p>
        </p:txBody>
      </p:sp>
      <p:sp>
        <p:nvSpPr>
          <p:cNvPr id="4" name="Rectangle 45">
            <a:extLst>
              <a:ext uri="{FF2B5EF4-FFF2-40B4-BE49-F238E27FC236}">
                <a16:creationId xmlns:a16="http://schemas.microsoft.com/office/drawing/2014/main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46">
            <a:extLst>
              <a:ext uri="{FF2B5EF4-FFF2-40B4-BE49-F238E27FC236}">
                <a16:creationId xmlns:a16="http://schemas.microsoft.com/office/drawing/2014/main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91509F-5507-425C-8EE4-FF3119467AA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6952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>
            <a:extLst>
              <a:ext uri="{FF2B5EF4-FFF2-40B4-BE49-F238E27FC236}">
                <a16:creationId xmlns:a16="http://schemas.microsoft.com/office/drawing/2014/main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96636B-D12A-406A-B868-E3084885B09E}" type="datetime1">
              <a:rPr lang="en-GB" altLang="en-US"/>
              <a:pPr>
                <a:defRPr/>
              </a:pPr>
              <a:t>12/11/2024</a:t>
            </a:fld>
            <a:endParaRPr lang="en-GB" altLang="en-US"/>
          </a:p>
        </p:txBody>
      </p:sp>
      <p:sp>
        <p:nvSpPr>
          <p:cNvPr id="3" name="Rectangle 45">
            <a:extLst>
              <a:ext uri="{FF2B5EF4-FFF2-40B4-BE49-F238E27FC236}">
                <a16:creationId xmlns:a16="http://schemas.microsoft.com/office/drawing/2014/main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46">
            <a:extLst>
              <a:ext uri="{FF2B5EF4-FFF2-40B4-BE49-F238E27FC236}">
                <a16:creationId xmlns:a16="http://schemas.microsoft.com/office/drawing/2014/main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CF3F39-E5BD-4C95-8B24-6A5F656E4CA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5729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AC863-A583-FF40-8DEC-E2C26A261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9F1F5E-C2FA-CC46-8FF4-277FED4D0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1A2195-F09A-B548-BEC7-7C1097D380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91CE9-11BD-451B-949A-B695FBFD1FDD}" type="datetime1">
              <a:rPr lang="en-GB" altLang="en-US"/>
              <a:pPr>
                <a:defRPr/>
              </a:pPr>
              <a:t>12/11/2024</a:t>
            </a:fld>
            <a:endParaRPr lang="en-GB" alt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EC6CD6-282E-4479-9C42-6086432D69D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4848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D4165-5C2B-B84D-BD81-F24E4F71A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8FC011-709B-C74E-95C4-687E393900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CDED8D-E198-2547-81D6-76BDC9EB3D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ACE56-63C6-47B9-847B-C48EC8409325}" type="datetime1">
              <a:rPr lang="en-GB" altLang="en-US"/>
              <a:pPr>
                <a:defRPr/>
              </a:pPr>
              <a:t>12/11/2024</a:t>
            </a:fld>
            <a:endParaRPr lang="en-GB" alt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7AE466-0AD0-48DD-8959-E80EF111018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5733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8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48131" name="Freeform 3">
              <a:extLst>
                <a:ext uri="{FF2B5EF4-FFF2-40B4-BE49-F238E27FC236}">
                  <a16:creationId xmlns:a16="http://schemas.microsoft.com/office/drawing/2014/main" id="{67B0A33B-41FD-FA47-8E2D-93921D551AB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32" name="Freeform 4">
              <a:extLst>
                <a:ext uri="{FF2B5EF4-FFF2-40B4-BE49-F238E27FC236}">
                  <a16:creationId xmlns:a16="http://schemas.microsoft.com/office/drawing/2014/main" id="{8343FDE7-DF27-1B40-9526-E70DDAAA656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33" name="Freeform 5">
              <a:extLst>
                <a:ext uri="{FF2B5EF4-FFF2-40B4-BE49-F238E27FC236}">
                  <a16:creationId xmlns:a16="http://schemas.microsoft.com/office/drawing/2014/main" id="{24A7F501-F5A2-6C4A-A309-BD6EF221249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16 w 1722"/>
                <a:gd name="T1" fmla="*/ 63 h 66"/>
                <a:gd name="T2" fmla="*/ 1716 w 1722"/>
                <a:gd name="T3" fmla="*/ 57 h 66"/>
                <a:gd name="T4" fmla="*/ 0 w 1722"/>
                <a:gd name="T5" fmla="*/ 0 h 66"/>
                <a:gd name="T6" fmla="*/ 0 w 1722"/>
                <a:gd name="T7" fmla="*/ 45 h 66"/>
                <a:gd name="T8" fmla="*/ 1716 w 1722"/>
                <a:gd name="T9" fmla="*/ 63 h 66"/>
                <a:gd name="T10" fmla="*/ 1716 w 1722"/>
                <a:gd name="T11" fmla="*/ 6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8135" name="Freeform 7">
              <a:extLst>
                <a:ext uri="{FF2B5EF4-FFF2-40B4-BE49-F238E27FC236}">
                  <a16:creationId xmlns:a16="http://schemas.microsoft.com/office/drawing/2014/main" id="{AAD684CE-81AA-C540-A96D-7077FB75D88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37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2 w 975"/>
                <a:gd name="T1" fmla="*/ 48 h 101"/>
                <a:gd name="T2" fmla="*/ 972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2 w 975"/>
                <a:gd name="T9" fmla="*/ 48 h 101"/>
                <a:gd name="T10" fmla="*/ 972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8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5 w 2141"/>
                <a:gd name="T7" fmla="*/ 0 h 198"/>
                <a:gd name="T8" fmla="*/ 213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8138" name="Freeform 10">
              <a:extLst>
                <a:ext uri="{FF2B5EF4-FFF2-40B4-BE49-F238E27FC236}">
                  <a16:creationId xmlns:a16="http://schemas.microsoft.com/office/drawing/2014/main" id="{3F3D87B0-5EF3-8C4E-8485-1303FFFF02A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40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3 w 2517"/>
                <a:gd name="T1" fmla="*/ 276 h 276"/>
                <a:gd name="T2" fmla="*/ 2508 w 2517"/>
                <a:gd name="T3" fmla="*/ 204 h 276"/>
                <a:gd name="T4" fmla="*/ 2251 w 2517"/>
                <a:gd name="T5" fmla="*/ 0 h 276"/>
                <a:gd name="T6" fmla="*/ 0 w 2517"/>
                <a:gd name="T7" fmla="*/ 276 h 276"/>
                <a:gd name="T8" fmla="*/ 2173 w 2517"/>
                <a:gd name="T9" fmla="*/ 276 h 276"/>
                <a:gd name="T10" fmla="*/ 2173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8140" name="Freeform 12">
              <a:extLst>
                <a:ext uri="{FF2B5EF4-FFF2-40B4-BE49-F238E27FC236}">
                  <a16:creationId xmlns:a16="http://schemas.microsoft.com/office/drawing/2014/main" id="{8642322F-8F06-D349-9DB6-BEDDCDB01E5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42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6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6 w 729"/>
                <a:gd name="T7" fmla="*/ 240 h 240"/>
                <a:gd name="T8" fmla="*/ 726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8142" name="Freeform 14">
              <a:extLst>
                <a:ext uri="{FF2B5EF4-FFF2-40B4-BE49-F238E27FC236}">
                  <a16:creationId xmlns:a16="http://schemas.microsoft.com/office/drawing/2014/main" id="{35D83F43-8AAA-2841-A900-2EF2B6085AB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44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6 w 729"/>
                <a:gd name="T1" fmla="*/ 318 h 318"/>
                <a:gd name="T2" fmla="*/ 726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6 w 729"/>
                <a:gd name="T9" fmla="*/ 318 h 318"/>
                <a:gd name="T10" fmla="*/ 726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8144" name="Freeform 16">
              <a:extLst>
                <a:ext uri="{FF2B5EF4-FFF2-40B4-BE49-F238E27FC236}">
                  <a16:creationId xmlns:a16="http://schemas.microsoft.com/office/drawing/2014/main" id="{A006D4D5-60C1-0A4D-826F-B014FB15BC2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45" name="Freeform 17">
              <a:extLst>
                <a:ext uri="{FF2B5EF4-FFF2-40B4-BE49-F238E27FC236}">
                  <a16:creationId xmlns:a16="http://schemas.microsoft.com/office/drawing/2014/main" id="{B85B7CDB-370B-2146-8530-1F6F412D271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46" name="Freeform 18">
              <a:extLst>
                <a:ext uri="{FF2B5EF4-FFF2-40B4-BE49-F238E27FC236}">
                  <a16:creationId xmlns:a16="http://schemas.microsoft.com/office/drawing/2014/main" id="{12E0EF4D-2D8A-3541-83F3-2E7D5080EE6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48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8148" name="Freeform 20">
              <a:extLst>
                <a:ext uri="{FF2B5EF4-FFF2-40B4-BE49-F238E27FC236}">
                  <a16:creationId xmlns:a16="http://schemas.microsoft.com/office/drawing/2014/main" id="{3D6C66C9-AC5D-1140-AC4B-23CA47D60E5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50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8150" name="Freeform 22">
              <a:extLst>
                <a:ext uri="{FF2B5EF4-FFF2-40B4-BE49-F238E27FC236}">
                  <a16:creationId xmlns:a16="http://schemas.microsoft.com/office/drawing/2014/main" id="{A7545A78-552E-DC45-9118-C89E1C31DB9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51" name="Freeform 23">
              <a:extLst>
                <a:ext uri="{FF2B5EF4-FFF2-40B4-BE49-F238E27FC236}">
                  <a16:creationId xmlns:a16="http://schemas.microsoft.com/office/drawing/2014/main" id="{545A2DA4-B2B9-2C47-A009-2BAE464CA9E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52" name="Freeform 24">
              <a:extLst>
                <a:ext uri="{FF2B5EF4-FFF2-40B4-BE49-F238E27FC236}">
                  <a16:creationId xmlns:a16="http://schemas.microsoft.com/office/drawing/2014/main" id="{D7CBBD88-FCC7-5B45-B7D3-460E437BC05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54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8154" name="Freeform 26">
              <a:extLst>
                <a:ext uri="{FF2B5EF4-FFF2-40B4-BE49-F238E27FC236}">
                  <a16:creationId xmlns:a16="http://schemas.microsoft.com/office/drawing/2014/main" id="{76A55428-B975-5648-8812-DECD8728CB8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55" name="Freeform 27">
              <a:extLst>
                <a:ext uri="{FF2B5EF4-FFF2-40B4-BE49-F238E27FC236}">
                  <a16:creationId xmlns:a16="http://schemas.microsoft.com/office/drawing/2014/main" id="{63083456-814F-094F-BCFB-33634FFCF10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57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09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8157" name="Freeform 29">
              <a:extLst>
                <a:ext uri="{FF2B5EF4-FFF2-40B4-BE49-F238E27FC236}">
                  <a16:creationId xmlns:a16="http://schemas.microsoft.com/office/drawing/2014/main" id="{7B6D0A83-501F-E046-8D51-7F13AB39D66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59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8159" name="Freeform 31">
              <a:extLst>
                <a:ext uri="{FF2B5EF4-FFF2-40B4-BE49-F238E27FC236}">
                  <a16:creationId xmlns:a16="http://schemas.microsoft.com/office/drawing/2014/main" id="{79B204C8-0D86-2148-A5D1-653E0675296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60" name="Freeform 32">
              <a:extLst>
                <a:ext uri="{FF2B5EF4-FFF2-40B4-BE49-F238E27FC236}">
                  <a16:creationId xmlns:a16="http://schemas.microsoft.com/office/drawing/2014/main" id="{3B0432FC-6EF1-424F-B0AA-32ECF775108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61" name="Freeform 33">
              <a:extLst>
                <a:ext uri="{FF2B5EF4-FFF2-40B4-BE49-F238E27FC236}">
                  <a16:creationId xmlns:a16="http://schemas.microsoft.com/office/drawing/2014/main" id="{BD0B3A12-9826-6346-A77D-CB0D1938185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62" name="Freeform 34">
              <a:extLst>
                <a:ext uri="{FF2B5EF4-FFF2-40B4-BE49-F238E27FC236}">
                  <a16:creationId xmlns:a16="http://schemas.microsoft.com/office/drawing/2014/main" id="{ACFB18AE-05F1-6F4C-9C29-FC0B33E5975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63" name="Freeform 35">
              <a:extLst>
                <a:ext uri="{FF2B5EF4-FFF2-40B4-BE49-F238E27FC236}">
                  <a16:creationId xmlns:a16="http://schemas.microsoft.com/office/drawing/2014/main" id="{867A6AC0-4B29-C043-9466-9176ACC7AB2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64" name="Freeform 36">
              <a:extLst>
                <a:ext uri="{FF2B5EF4-FFF2-40B4-BE49-F238E27FC236}">
                  <a16:creationId xmlns:a16="http://schemas.microsoft.com/office/drawing/2014/main" id="{1A26D447-53B6-D640-8D19-BA15C037072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65" name="Freeform 37">
              <a:extLst>
                <a:ext uri="{FF2B5EF4-FFF2-40B4-BE49-F238E27FC236}">
                  <a16:creationId xmlns:a16="http://schemas.microsoft.com/office/drawing/2014/main" id="{31A270E9-CE20-D148-A433-C76FF2E4637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66" name="Freeform 38">
              <a:extLst>
                <a:ext uri="{FF2B5EF4-FFF2-40B4-BE49-F238E27FC236}">
                  <a16:creationId xmlns:a16="http://schemas.microsoft.com/office/drawing/2014/main" id="{2DDE4644-16E3-844E-B2F4-2ABE9ADF241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grpSp>
          <p:nvGrpSpPr>
            <p:cNvPr id="1068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8168" name="Freeform 40">
                <a:extLst>
                  <a:ext uri="{FF2B5EF4-FFF2-40B4-BE49-F238E27FC236}">
                    <a16:creationId xmlns:a16="http://schemas.microsoft.com/office/drawing/2014/main" id="{CB33C1A8-A7AA-FC49-A2BB-A4341CB5641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48169" name="Freeform 41">
                <a:extLst>
                  <a:ext uri="{FF2B5EF4-FFF2-40B4-BE49-F238E27FC236}">
                    <a16:creationId xmlns:a16="http://schemas.microsoft.com/office/drawing/2014/main" id="{84A187E6-3970-6C40-ACE7-86ADED3E058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</p:grpSp>
      <p:sp>
        <p:nvSpPr>
          <p:cNvPr id="48170" name="Rectangle 42">
            <a:extLst>
              <a:ext uri="{FF2B5EF4-FFF2-40B4-BE49-F238E27FC236}">
                <a16:creationId xmlns:a16="http://schemas.microsoft.com/office/drawing/2014/main" id="{E8B6BC44-7F4B-BF45-AC2D-B49B6354C1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48171" name="Rectangle 43">
            <a:extLst>
              <a:ext uri="{FF2B5EF4-FFF2-40B4-BE49-F238E27FC236}">
                <a16:creationId xmlns:a16="http://schemas.microsoft.com/office/drawing/2014/main" id="{3329C80B-5842-974C-B2EF-C6BBF7865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48172" name="Rectangle 44">
            <a:extLst>
              <a:ext uri="{FF2B5EF4-FFF2-40B4-BE49-F238E27FC236}">
                <a16:creationId xmlns:a16="http://schemas.microsoft.com/office/drawing/2014/main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046866BB-9721-4F35-A7AF-F4E23EAC907E}" type="datetime1">
              <a:rPr lang="en-GB" altLang="en-US"/>
              <a:pPr>
                <a:defRPr/>
              </a:pPr>
              <a:t>12/11/2024</a:t>
            </a:fld>
            <a:endParaRPr lang="en-GB" altLang="en-US"/>
          </a:p>
        </p:txBody>
      </p:sp>
      <p:sp>
        <p:nvSpPr>
          <p:cNvPr id="48173" name="Rectangle 45">
            <a:extLst>
              <a:ext uri="{FF2B5EF4-FFF2-40B4-BE49-F238E27FC236}">
                <a16:creationId xmlns:a16="http://schemas.microsoft.com/office/drawing/2014/main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8174" name="Rectangle 46">
            <a:extLst>
              <a:ext uri="{FF2B5EF4-FFF2-40B4-BE49-F238E27FC236}">
                <a16:creationId xmlns:a16="http://schemas.microsoft.com/office/drawing/2014/main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E5AB5973-811A-43A8-A0C7-FBE5AEF60B4C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2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4" r:id="rId12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4"/>
        </a:buBlip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5"/>
        </a:buBlip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tiff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FF375E-B045-82A6-AA9D-1190E5FBEC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6675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17450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B6DBB52-130D-ECDB-FA57-EA424AD9DFEA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358484" y="1122363"/>
            <a:ext cx="3349419" cy="3204134"/>
          </a:xfrm>
        </p:spPr>
        <p:txBody>
          <a:bodyPr anchor="b">
            <a:noAutofit/>
          </a:bodyPr>
          <a:lstStyle/>
          <a:p>
            <a:pPr algn="l">
              <a:lnSpc>
                <a:spcPct val="90000"/>
              </a:lnSpc>
            </a:pPr>
            <a:r>
              <a:rPr lang="es-ES" sz="2800" dirty="0"/>
              <a:t>LA UNIÓN EUROPEA Y EL DEPORTE:</a:t>
            </a:r>
            <a:br>
              <a:rPr lang="es-ES" sz="2800" dirty="0"/>
            </a:br>
            <a:br>
              <a:rPr lang="es-ES" sz="2800" dirty="0"/>
            </a:br>
            <a:r>
              <a:rPr lang="es-ES" sz="2800" dirty="0"/>
              <a:t>DESAFÍOS Y OPORTUNIDADES TRAS LA SENTENCIA DIARRA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3B6C7B2-5C79-FFDD-4286-149E6C466F65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>
          <a:xfrm>
            <a:off x="358485" y="4872922"/>
            <a:ext cx="3017519" cy="1208141"/>
          </a:xfrm>
        </p:spPr>
        <p:txBody>
          <a:bodyPr>
            <a:normAutofit/>
          </a:bodyPr>
          <a:lstStyle/>
          <a:p>
            <a:pPr algn="l"/>
            <a:r>
              <a:rPr lang="es-ES" sz="1700" dirty="0"/>
              <a:t>Michele </a:t>
            </a:r>
            <a:r>
              <a:rPr lang="es-ES" sz="1700" dirty="0" err="1"/>
              <a:t>Colucci</a:t>
            </a:r>
            <a:endParaRPr lang="es-ES" sz="17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A72DFA-A45D-0344-99D3-A5589C585C4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358485" y="6356350"/>
            <a:ext cx="91075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E6943BE6-D5E4-4F8B-A2CB-B479ABCF7EC1}" type="datetime1">
              <a:rPr lang="es-ES" altLang="en-US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  <a:defRPr/>
              </a:pPr>
              <a:t>12/11/2024</a:t>
            </a:fld>
            <a:endParaRPr lang="es-ES" alt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101FC4-DA13-27E6-3788-9375F714B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28114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1CA4EB5-D191-44E0-BDDD-BE88B9C108A4}" type="slidenum">
              <a:rPr lang="es-ES" altLang="en-US" sz="1000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1</a:t>
            </a:fld>
            <a:endParaRPr lang="es-ES" alt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0109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98C8DAEF-24EB-BA48-BA14-E31BF191A4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 wrap="square" anchor="ctr">
            <a:normAutofit fontScale="90000"/>
          </a:bodyPr>
          <a:lstStyle/>
          <a:p>
            <a:pPr eaLnBrk="1" hangingPunct="1">
              <a:lnSpc>
                <a:spcPct val="90000"/>
              </a:lnSpc>
              <a:defRPr/>
            </a:pPr>
            <a:br>
              <a:rPr lang="en-GB" altLang="en-US" sz="2100" dirty="0"/>
            </a:br>
            <a:r>
              <a:rPr lang="en-GB" altLang="en-US" sz="2800" dirty="0"/>
              <a:t>Art. 17 RSTJ</a:t>
            </a:r>
            <a:br>
              <a:rPr lang="en-GB" altLang="en-US" sz="2800" dirty="0"/>
            </a:br>
            <a:r>
              <a:rPr lang="en-GB" altLang="en-US" sz="2800" dirty="0" err="1"/>
              <a:t>Consecuencias</a:t>
            </a:r>
            <a:r>
              <a:rPr lang="en-GB" altLang="en-US" sz="2800" dirty="0"/>
              <a:t> de la </a:t>
            </a:r>
            <a:r>
              <a:rPr lang="en-GB" altLang="en-US" sz="2800" dirty="0" err="1"/>
              <a:t>ruptura</a:t>
            </a:r>
            <a:r>
              <a:rPr lang="en-GB" altLang="en-US" sz="2800" dirty="0"/>
              <a:t> de </a:t>
            </a:r>
            <a:r>
              <a:rPr lang="en-GB" altLang="en-US" sz="2800" dirty="0" err="1"/>
              <a:t>contratos</a:t>
            </a:r>
            <a:r>
              <a:rPr lang="en-GB" altLang="en-US" sz="2800" dirty="0"/>
              <a:t> sin causa </a:t>
            </a:r>
            <a:r>
              <a:rPr lang="en-GB" altLang="en-US" sz="2800" dirty="0" err="1"/>
              <a:t>justificada</a:t>
            </a:r>
            <a:endParaRPr lang="en-GB" altLang="en-US" sz="2800" dirty="0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BEB4B746-CC9D-2A4E-8EF2-F74CBB35C760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79512" y="1600200"/>
            <a:ext cx="4316288" cy="4530725"/>
          </a:xfrm>
        </p:spPr>
        <p:txBody>
          <a:bodyPr wrap="square" anchor="t">
            <a:normAutofit/>
          </a:bodyPr>
          <a:lstStyle/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endParaRPr lang="en-GB" altLang="en-US" sz="3200" dirty="0"/>
          </a:p>
          <a:p>
            <a:pPr eaLnBrk="1" hangingPunct="1">
              <a:lnSpc>
                <a:spcPct val="90000"/>
              </a:lnSpc>
              <a:defRPr/>
            </a:pPr>
            <a:r>
              <a:rPr lang="it-IT" dirty="0">
                <a:effectLst/>
              </a:rPr>
              <a:t>CONSECUENCIAS ECONÓMICAS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" sz="3200" dirty="0"/>
              <a:t>indemnización</a:t>
            </a:r>
            <a:r>
              <a:rPr lang="it-IT" sz="3200" dirty="0">
                <a:effectLst/>
              </a:rPr>
              <a:t> (¡</a:t>
            </a:r>
            <a:r>
              <a:rPr lang="es-ES" sz="3200" dirty="0"/>
              <a:t>Siempre debida!)</a:t>
            </a:r>
            <a:endParaRPr lang="it-IT" sz="3200" dirty="0">
              <a:effectLst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it-IT" altLang="en-US" dirty="0">
                <a:effectLst/>
              </a:rPr>
              <a:t>CONSECUENCIAS DEPORTIVAS (Periodo </a:t>
            </a:r>
            <a:r>
              <a:rPr lang="it-IT" altLang="en-US" dirty="0" err="1">
                <a:effectLst/>
              </a:rPr>
              <a:t>protegido</a:t>
            </a:r>
            <a:r>
              <a:rPr lang="it-IT" altLang="en-US" dirty="0">
                <a:effectLst/>
              </a:rPr>
              <a:t>)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GB" altLang="en-US" dirty="0"/>
          </a:p>
        </p:txBody>
      </p:sp>
      <p:pic>
        <p:nvPicPr>
          <p:cNvPr id="21508" name="Picture 2" descr="A person and child breaking broken glass&#10;&#10;Description automatically generate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2" r="2" b="2"/>
          <a:stretch/>
        </p:blipFill>
        <p:spPr bwMode="auto">
          <a:xfrm>
            <a:off x="4648200" y="1600200"/>
            <a:ext cx="4038600" cy="4530725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0" name="Date Placeholder 4">
            <a:extLst>
              <a:ext uri="{FF2B5EF4-FFF2-40B4-BE49-F238E27FC236}">
                <a16:creationId xmlns:a16="http://schemas.microsoft.com/office/drawing/2014/main" id="{DB2181AA-3A49-777B-A761-36E0BD55C7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2894FCF5-7104-4858-ABB7-96A4D6D15703}" type="datetime1">
              <a:rPr lang="en-GB" altLang="en-US"/>
              <a:pPr>
                <a:spcAft>
                  <a:spcPts val="600"/>
                </a:spcAft>
                <a:defRPr/>
              </a:pPr>
              <a:t>12/11/2024</a:t>
            </a:fld>
            <a:endParaRPr lang="en-GB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B2BFCFC-3754-1F41-A386-84FEC2AD1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 wrap="square" anchor="b">
            <a:norm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ts val="600"/>
              </a:spcAft>
            </a:pPr>
            <a:fld id="{A26CF82D-4930-4AB0-9CE7-E0282ADA2C7C}" type="slidenum">
              <a:rPr lang="en-GB" altLang="en-US"/>
              <a:pPr>
                <a:spcAft>
                  <a:spcPts val="600"/>
                </a:spcAft>
              </a:pPr>
              <a:t>10</a:t>
            </a:fld>
            <a:endParaRPr lang="en-GB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tock exchange numbers">
            <a:extLst>
              <a:ext uri="{FF2B5EF4-FFF2-40B4-BE49-F238E27FC236}">
                <a16:creationId xmlns:a16="http://schemas.microsoft.com/office/drawing/2014/main" id="{62D818E0-DD8A-7547-D147-8CBB97B02D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16" r="27035" b="-1"/>
          <a:stretch/>
        </p:blipFill>
        <p:spPr>
          <a:xfrm>
            <a:off x="5868144" y="10"/>
            <a:ext cx="3275854" cy="6857990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7268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7268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38BE49-8BDF-E240-B050-B368C4001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350" y="328512"/>
            <a:ext cx="3583791" cy="1628970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  <a:defRPr/>
            </a:pPr>
            <a:r>
              <a:rPr lang="en-US" sz="2500" dirty="0" err="1"/>
              <a:t>Calcular</a:t>
            </a:r>
            <a:r>
              <a:rPr lang="en-US" sz="2500" dirty="0"/>
              <a:t> la </a:t>
            </a:r>
            <a:r>
              <a:rPr lang="es-ES" sz="2800" dirty="0"/>
              <a:t>indemnización</a:t>
            </a:r>
            <a:r>
              <a:rPr lang="en-US" sz="2500" dirty="0"/>
              <a:t>:</a:t>
            </a:r>
            <a:br>
              <a:rPr lang="en-US" sz="2500" dirty="0"/>
            </a:br>
            <a:r>
              <a:rPr lang="en-US" sz="2500" dirty="0"/>
              <a:t>“</a:t>
            </a:r>
            <a:r>
              <a:rPr lang="en-US" sz="2500" i="1" dirty="0"/>
              <a:t>salvo que no se </a:t>
            </a:r>
            <a:r>
              <a:rPr lang="en-US" sz="2500" i="1" dirty="0" err="1"/>
              <a:t>estipule</a:t>
            </a:r>
            <a:r>
              <a:rPr lang="en-US" sz="2500" i="1" dirty="0"/>
              <a:t> lo </a:t>
            </a:r>
            <a:r>
              <a:rPr lang="en-US" sz="2500" i="1" dirty="0" err="1"/>
              <a:t>contrario</a:t>
            </a:r>
            <a:r>
              <a:rPr lang="en-US" sz="2500" i="1" dirty="0"/>
              <a:t> </a:t>
            </a:r>
            <a:r>
              <a:rPr lang="en-US" sz="2500" i="1" dirty="0" err="1"/>
              <a:t>en</a:t>
            </a:r>
            <a:r>
              <a:rPr lang="en-US" sz="2500" i="1" dirty="0"/>
              <a:t> </a:t>
            </a:r>
            <a:r>
              <a:rPr lang="en-US" sz="2500" i="1" dirty="0" err="1"/>
              <a:t>el</a:t>
            </a:r>
            <a:r>
              <a:rPr lang="en-US" sz="2500" i="1" dirty="0"/>
              <a:t> </a:t>
            </a:r>
            <a:r>
              <a:rPr lang="en-US" sz="2500" i="1" dirty="0" err="1"/>
              <a:t>contrato</a:t>
            </a:r>
            <a:r>
              <a:rPr lang="en-US" sz="2500" dirty="0"/>
              <a:t>…”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DC1D2-21C7-9B42-9482-E752EC206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350" y="1957483"/>
            <a:ext cx="5008762" cy="430158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sz="2000" b="1" dirty="0">
                <a:solidFill>
                  <a:srgbClr val="FF0000"/>
                </a:solidFill>
              </a:rPr>
              <a:t>Cláusulas de indemnización </a:t>
            </a:r>
            <a:r>
              <a:rPr lang="es-ES" sz="2000" dirty="0"/>
              <a:t>(”</a:t>
            </a:r>
            <a:r>
              <a:rPr lang="es-ES" sz="2000" i="1" dirty="0" err="1"/>
              <a:t>liquidated</a:t>
            </a:r>
            <a:r>
              <a:rPr lang="es-ES" sz="2000" i="1" dirty="0"/>
              <a:t> </a:t>
            </a:r>
            <a:r>
              <a:rPr lang="es-ES" sz="2000" i="1" dirty="0" err="1"/>
              <a:t>damages</a:t>
            </a:r>
            <a:r>
              <a:rPr lang="es-ES" sz="2000" i="1" dirty="0"/>
              <a:t>”)</a:t>
            </a:r>
          </a:p>
          <a:p>
            <a:pPr lvl="1">
              <a:lnSpc>
                <a:spcPct val="90000"/>
              </a:lnSpc>
              <a:defRPr/>
            </a:pPr>
            <a:r>
              <a:rPr lang="es-ES" sz="1600" dirty="0"/>
              <a:t>(estimación anticipada de la indemnización). </a:t>
            </a:r>
          </a:p>
          <a:p>
            <a:pPr lvl="1">
              <a:lnSpc>
                <a:spcPct val="90000"/>
              </a:lnSpc>
              <a:defRPr/>
            </a:pPr>
            <a:r>
              <a:rPr lang="es-ES" sz="1600" dirty="0"/>
              <a:t>Proporcional de otro modo no válido (DRC)</a:t>
            </a:r>
          </a:p>
          <a:p>
            <a:pPr lvl="1">
              <a:lnSpc>
                <a:spcPct val="90000"/>
              </a:lnSpc>
              <a:defRPr/>
            </a:pPr>
            <a:r>
              <a:rPr lang="es-ES" sz="1600" dirty="0"/>
              <a:t>Puede ajustarse a un nivel razonable y apropiado. </a:t>
            </a:r>
          </a:p>
          <a:p>
            <a:pPr lvl="1">
              <a:lnSpc>
                <a:spcPct val="90000"/>
              </a:lnSpc>
              <a:defRPr/>
            </a:pPr>
            <a:r>
              <a:rPr lang="es-ES" sz="1600" dirty="0"/>
              <a:t>Recíproco, de lo contrario no válido (DRC) </a:t>
            </a:r>
          </a:p>
          <a:p>
            <a:pPr lvl="1">
              <a:lnSpc>
                <a:spcPct val="90000"/>
              </a:lnSpc>
              <a:defRPr/>
            </a:pPr>
            <a:r>
              <a:rPr lang="es-ES" sz="1600" dirty="0"/>
              <a:t>No necesariamente recíproco (CAS) </a:t>
            </a:r>
          </a:p>
          <a:p>
            <a:pPr>
              <a:lnSpc>
                <a:spcPct val="90000"/>
              </a:lnSpc>
              <a:defRPr/>
            </a:pPr>
            <a:r>
              <a:rPr lang="es-ES" sz="2000" dirty="0">
                <a:solidFill>
                  <a:srgbClr val="FF0000"/>
                </a:solidFill>
              </a:rPr>
              <a:t>Cláusulas de rescisión: </a:t>
            </a:r>
          </a:p>
          <a:p>
            <a:pPr lvl="1">
              <a:lnSpc>
                <a:spcPct val="90000"/>
              </a:lnSpc>
              <a:defRPr/>
            </a:pPr>
            <a:r>
              <a:rPr lang="es-ES" sz="1600" dirty="0"/>
              <a:t>derecho a rescindir mediante el pago incondicional de una suma. </a:t>
            </a:r>
          </a:p>
          <a:p>
            <a:pPr lvl="1">
              <a:lnSpc>
                <a:spcPct val="90000"/>
              </a:lnSpc>
              <a:defRPr/>
            </a:pPr>
            <a:r>
              <a:rPr lang="es-ES" sz="1600" dirty="0"/>
              <a:t>Sin daños/sin sanciones deportivas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32E1A4-1033-3148-A04C-0E3CDE560A5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5713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79777ADD-6FCE-1440-9EAA-7D93C98384BB}" type="datetime1">
              <a:rPr lang="en-GB" altLang="en-US" smtClean="0"/>
              <a:pPr>
                <a:spcAft>
                  <a:spcPts val="600"/>
                </a:spcAft>
                <a:defRPr/>
              </a:pPr>
              <a:t>12/11/2024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B49700-2523-C440-AF3D-7C3BF95C6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86700" y="6356350"/>
            <a:ext cx="1097118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ts val="600"/>
              </a:spcAft>
            </a:pPr>
            <a:fld id="{27939EF6-D66E-46E1-A265-438EFC74776C}" type="slidenum">
              <a:rPr lang="en-GB" alt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18644-C514-9892-D19B-99520DA8C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918939"/>
          </a:xfrm>
        </p:spPr>
        <p:txBody>
          <a:bodyPr/>
          <a:lstStyle/>
          <a:p>
            <a:r>
              <a:rPr lang="en-BE" dirty="0"/>
              <a:t>Art. 17 (1) </a:t>
            </a:r>
            <a:r>
              <a:rPr lang="es-ES" dirty="0"/>
              <a:t>si la indemnización no está prevista en el contrato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FADA0D-1948-191B-7B8E-312CB959D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74133"/>
          </a:xfrm>
        </p:spPr>
        <p:txBody>
          <a:bodyPr/>
          <a:lstStyle/>
          <a:p>
            <a:r>
              <a:rPr lang="en-BE" sz="2800" dirty="0"/>
              <a:t>La </a:t>
            </a:r>
            <a:r>
              <a:rPr lang="de-DE" sz="2800" dirty="0"/>
              <a:t>l</a:t>
            </a:r>
            <a:r>
              <a:rPr lang="en-BE" sz="2800" dirty="0"/>
              <a:t>egislaci</a:t>
            </a:r>
            <a:r>
              <a:rPr lang="de-DE" sz="2800" dirty="0"/>
              <a:t>ó</a:t>
            </a:r>
            <a:r>
              <a:rPr lang="en-BE" sz="2800" dirty="0"/>
              <a:t>n nacional </a:t>
            </a:r>
          </a:p>
          <a:p>
            <a:r>
              <a:rPr lang="en-GB" sz="2800" dirty="0"/>
              <a:t>L</a:t>
            </a:r>
            <a:r>
              <a:rPr lang="en-BE" sz="2800" dirty="0"/>
              <a:t>as caracter</a:t>
            </a:r>
            <a:r>
              <a:rPr lang="de-DE" sz="2800" dirty="0"/>
              <a:t>í</a:t>
            </a:r>
            <a:r>
              <a:rPr lang="en-BE" sz="2800" dirty="0"/>
              <a:t>sticas del deporte</a:t>
            </a:r>
          </a:p>
          <a:p>
            <a:r>
              <a:rPr lang="en-GB" sz="2800" dirty="0"/>
              <a:t>Y</a:t>
            </a:r>
            <a:r>
              <a:rPr lang="en-BE" sz="2800" dirty="0"/>
              <a:t> otros criterios “objetivos”:</a:t>
            </a:r>
          </a:p>
          <a:p>
            <a:r>
              <a:rPr lang="en-GB" sz="2800" dirty="0"/>
              <a:t>L</a:t>
            </a:r>
            <a:r>
              <a:rPr lang="en-BE" sz="2800" dirty="0"/>
              <a:t>a remuneraci</a:t>
            </a:r>
            <a:r>
              <a:rPr lang="de-DE" sz="2800" dirty="0"/>
              <a:t>ó</a:t>
            </a:r>
            <a:r>
              <a:rPr lang="en-BE" sz="2800" dirty="0"/>
              <a:t>n y otros beneficios que se adeuden al jugador conforme al contrato vi</a:t>
            </a:r>
            <a:r>
              <a:rPr lang="de-DE" sz="2800" dirty="0"/>
              <a:t>g</a:t>
            </a:r>
            <a:r>
              <a:rPr lang="en-BE" sz="2800" dirty="0"/>
              <a:t>en</a:t>
            </a:r>
            <a:r>
              <a:rPr lang="de-DE" sz="2800" dirty="0"/>
              <a:t>t</a:t>
            </a:r>
            <a:r>
              <a:rPr lang="en-BE" sz="2800" dirty="0"/>
              <a:t>e </a:t>
            </a:r>
            <a:r>
              <a:rPr lang="en-BE" sz="2800" dirty="0">
                <a:solidFill>
                  <a:srgbClr val="FF0000"/>
                </a:solidFill>
              </a:rPr>
              <a:t>o </a:t>
            </a:r>
            <a:r>
              <a:rPr lang="en-BE" sz="2800" dirty="0"/>
              <a:t>al nuevo contrato (</a:t>
            </a:r>
            <a:r>
              <a:rPr lang="en-BE" sz="2800" dirty="0">
                <a:solidFill>
                  <a:srgbClr val="FF0000"/>
                </a:solidFill>
              </a:rPr>
              <a:t>N.B. </a:t>
            </a:r>
            <a:r>
              <a:rPr lang="en-BE" sz="2800" i="1" dirty="0"/>
              <a:t>“</a:t>
            </a:r>
            <a:r>
              <a:rPr lang="en-BE" sz="2800" i="1" u="sng" dirty="0"/>
              <a:t>under the existing </a:t>
            </a:r>
            <a:r>
              <a:rPr lang="en-BE" sz="2800" b="1" i="1" u="sng" dirty="0">
                <a:solidFill>
                  <a:srgbClr val="FF0000"/>
                </a:solidFill>
              </a:rPr>
              <a:t>and/or </a:t>
            </a:r>
            <a:r>
              <a:rPr lang="en-BE" sz="2800" i="1" u="sng" dirty="0"/>
              <a:t>the new contract”)</a:t>
            </a:r>
          </a:p>
          <a:p>
            <a:r>
              <a:rPr lang="en-GB" sz="2800" dirty="0"/>
              <a:t>El </a:t>
            </a:r>
            <a:r>
              <a:rPr lang="en-GB" sz="2800" dirty="0" err="1"/>
              <a:t>tiempo</a:t>
            </a:r>
            <a:r>
              <a:rPr lang="en-GB" sz="2800" dirty="0"/>
              <a:t> contractual restante</a:t>
            </a:r>
          </a:p>
          <a:p>
            <a:r>
              <a:rPr lang="en-GB" sz="2800" dirty="0"/>
              <a:t>Las </a:t>
            </a:r>
            <a:r>
              <a:rPr lang="en-GB" sz="2800" dirty="0" err="1"/>
              <a:t>cuotas</a:t>
            </a:r>
            <a:r>
              <a:rPr lang="en-GB" sz="2800" dirty="0"/>
              <a:t> y </a:t>
            </a:r>
            <a:r>
              <a:rPr lang="en-GB" sz="2800" dirty="0" err="1"/>
              <a:t>los</a:t>
            </a:r>
            <a:r>
              <a:rPr lang="en-GB" sz="2800" dirty="0"/>
              <a:t> </a:t>
            </a:r>
            <a:r>
              <a:rPr lang="en-GB" sz="2800" dirty="0" err="1"/>
              <a:t>gastos</a:t>
            </a:r>
            <a:r>
              <a:rPr lang="en-GB" sz="2800" dirty="0"/>
              <a:t> </a:t>
            </a:r>
            <a:r>
              <a:rPr lang="en-GB" sz="2800" dirty="0" err="1"/>
              <a:t>desembolsados</a:t>
            </a:r>
            <a:r>
              <a:rPr lang="en-GB" sz="2800" dirty="0"/>
              <a:t> </a:t>
            </a:r>
            <a:r>
              <a:rPr lang="en-GB" sz="2800" dirty="0" err="1"/>
              <a:t>por</a:t>
            </a:r>
            <a:r>
              <a:rPr lang="en-GB" sz="2800" dirty="0"/>
              <a:t> </a:t>
            </a:r>
            <a:r>
              <a:rPr lang="en-GB" sz="2800" dirty="0" err="1"/>
              <a:t>el</a:t>
            </a:r>
            <a:r>
              <a:rPr lang="en-GB" sz="2800" dirty="0"/>
              <a:t> club anterior </a:t>
            </a:r>
            <a:r>
              <a:rPr lang="en-BE" sz="2800" dirty="0"/>
              <a:t>(amortizados a lo largo del periodo de vigencia del contrato)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DA858B-7E99-3676-9525-B0CAC09AC4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36512" y="6243638"/>
            <a:ext cx="2133600" cy="457200"/>
          </a:xfrm>
        </p:spPr>
        <p:txBody>
          <a:bodyPr/>
          <a:lstStyle/>
          <a:p>
            <a:pPr>
              <a:defRPr/>
            </a:pPr>
            <a:fld id="{E6943BE6-D5E4-4F8B-A2CB-B479ABCF7EC1}" type="datetime1">
              <a:rPr lang="en-GB" altLang="en-US" smtClean="0"/>
              <a:pPr>
                <a:defRPr/>
              </a:pPr>
              <a:t>12/11/2024</a:t>
            </a:fld>
            <a:endParaRPr lang="en-GB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90105E-E234-9D53-6D6A-406A6861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A4EB5-D191-44E0-BDDD-BE88B9C108A4}" type="slidenum">
              <a:rPr lang="en-GB" altLang="en-US" smtClean="0"/>
              <a:pPr/>
              <a:t>12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1089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B2BFCFC-3754-1F41-A386-84FEC2AD1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FFA895E1-3E01-48A3-B623-845DD6F85739}" type="slidenum">
              <a:rPr lang="en-GB" altLang="en-US"/>
              <a:pPr/>
              <a:t>13</a:t>
            </a:fld>
            <a:endParaRPr lang="en-GB" altLang="en-US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98C8DAEF-24EB-BA48-BA14-E31BF191A4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br>
              <a:rPr lang="en-GB" altLang="en-US" sz="4000" dirty="0"/>
            </a:br>
            <a:r>
              <a:rPr lang="es-ES" sz="4000" dirty="0">
                <a:solidFill>
                  <a:srgbClr val="00B050"/>
                </a:solidFill>
              </a:rPr>
              <a:t>Indemnización al jugador</a:t>
            </a:r>
            <a:br>
              <a:rPr lang="en-GB" altLang="en-US" sz="4000" dirty="0"/>
            </a:br>
            <a:endParaRPr lang="en-GB" altLang="en-US" sz="4000" dirty="0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BEB4B746-CC9D-2A4E-8EF2-F74CBB35C7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643438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s-ES" sz="2400" dirty="0">
                <a:solidFill>
                  <a:srgbClr val="FF0000"/>
                </a:solidFill>
              </a:rPr>
              <a:t>- Valor residual del contrato (es decir, "daños") </a:t>
            </a:r>
          </a:p>
          <a:p>
            <a:pPr marL="0" indent="0" eaLnBrk="1" hangingPunct="1">
              <a:buNone/>
              <a:defRPr/>
            </a:pPr>
            <a:r>
              <a:rPr lang="es-ES" sz="2400" dirty="0"/>
              <a:t>- Si la </a:t>
            </a:r>
            <a:r>
              <a:rPr lang="es-ES" sz="2400" dirty="0">
                <a:solidFill>
                  <a:srgbClr val="FF0000"/>
                </a:solidFill>
              </a:rPr>
              <a:t>mitigación</a:t>
            </a:r>
            <a:r>
              <a:rPr lang="es-ES" sz="2400" dirty="0"/>
              <a:t> se debe a un nuevo contrato: valor residual del contrato menos el nuevo contrato </a:t>
            </a:r>
          </a:p>
          <a:p>
            <a:pPr marL="0" indent="0" eaLnBrk="1" hangingPunct="1">
              <a:buNone/>
              <a:defRPr/>
            </a:pPr>
            <a:r>
              <a:rPr lang="es-ES" sz="2400" dirty="0"/>
              <a:t>- Si el despido se debe a </a:t>
            </a:r>
            <a:r>
              <a:rPr lang="es-ES" sz="2400" dirty="0">
                <a:solidFill>
                  <a:srgbClr val="FF0000"/>
                </a:solidFill>
              </a:rPr>
              <a:t>deudas vencidas</a:t>
            </a:r>
            <a:r>
              <a:rPr lang="es-ES" sz="2400" dirty="0"/>
              <a:t>: se puede otorgar una compensación adicional de 3 salarios </a:t>
            </a:r>
          </a:p>
          <a:p>
            <a:pPr marL="0" indent="0" eaLnBrk="1" hangingPunct="1">
              <a:buNone/>
              <a:defRPr/>
            </a:pPr>
            <a:r>
              <a:rPr lang="es-ES" sz="2400" dirty="0"/>
              <a:t>- En caso de “</a:t>
            </a:r>
            <a:r>
              <a:rPr lang="es-ES" sz="2400" dirty="0" err="1"/>
              <a:t>egregious</a:t>
            </a:r>
            <a:r>
              <a:rPr lang="es-ES" sz="2400" dirty="0"/>
              <a:t> </a:t>
            </a:r>
            <a:r>
              <a:rPr lang="es-ES" sz="2400" dirty="0" err="1"/>
              <a:t>circumstances</a:t>
            </a:r>
            <a:r>
              <a:rPr lang="es-ES" sz="2400" dirty="0"/>
              <a:t>”: la compensación adicional puede ser de hasta 6 salarios mensuales</a:t>
            </a:r>
          </a:p>
          <a:p>
            <a:pPr marL="0" indent="0" eaLnBrk="1" hangingPunct="1">
              <a:buNone/>
              <a:defRPr/>
            </a:pPr>
            <a:r>
              <a:rPr lang="es-ES" sz="2400" dirty="0"/>
              <a:t> </a:t>
            </a:r>
            <a:r>
              <a:rPr lang="es-ES" sz="2400" dirty="0">
                <a:solidFill>
                  <a:srgbClr val="FF0000"/>
                </a:solidFill>
              </a:rPr>
              <a:t>La compensación nunca puede exceder el valor residual del contrato.</a:t>
            </a:r>
            <a:endParaRPr lang="it-IT" sz="2400" dirty="0">
              <a:solidFill>
                <a:srgbClr val="FF0000"/>
              </a:solidFill>
              <a:effectLst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GB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07014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B2BFCFC-3754-1F41-A386-84FEC2AD1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FFA895E1-3E01-48A3-B623-845DD6F85739}" type="slidenum">
              <a:rPr lang="en-GB" altLang="en-US"/>
              <a:pPr/>
              <a:t>14</a:t>
            </a:fld>
            <a:endParaRPr lang="en-GB" altLang="en-US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98C8DAEF-24EB-BA48-BA14-E31BF191A4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br>
              <a:rPr lang="en-GB" altLang="en-US" sz="4000" dirty="0"/>
            </a:br>
            <a:r>
              <a:rPr lang="en-GB" altLang="en-US" sz="3600" dirty="0">
                <a:solidFill>
                  <a:srgbClr val="00B050"/>
                </a:solidFill>
              </a:rPr>
              <a:t>I</a:t>
            </a:r>
            <a:r>
              <a:rPr lang="es-ES" sz="3600" dirty="0" err="1">
                <a:solidFill>
                  <a:srgbClr val="00B050"/>
                </a:solidFill>
              </a:rPr>
              <a:t>ndemnización</a:t>
            </a:r>
            <a:r>
              <a:rPr lang="es-ES" sz="3600" dirty="0">
                <a:solidFill>
                  <a:srgbClr val="00B050"/>
                </a:solidFill>
              </a:rPr>
              <a:t> al club</a:t>
            </a:r>
            <a:endParaRPr lang="en-GB" altLang="en-US" sz="3600" dirty="0">
              <a:solidFill>
                <a:srgbClr val="00B050"/>
              </a:solidFill>
            </a:endParaRP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BEB4B746-CC9D-2A4E-8EF2-F74CBB35C7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643438"/>
          </a:xfrm>
        </p:spPr>
        <p:txBody>
          <a:bodyPr/>
          <a:lstStyle/>
          <a:p>
            <a:pPr marL="0" indent="0">
              <a:buNone/>
            </a:pPr>
            <a:r>
              <a:rPr lang="es-ES" sz="2800" b="1" dirty="0">
                <a:latin typeface="Frutiger LT Com 45 Light" panose="020B0303030504020204" pitchFamily="34" charset="0"/>
              </a:rPr>
              <a:t>Promedio entre el contrato nuevo y el antiguo</a:t>
            </a:r>
          </a:p>
          <a:p>
            <a:pPr marL="0" indent="0">
              <a:buNone/>
            </a:pPr>
            <a:endParaRPr lang="en-GB" sz="1400" dirty="0"/>
          </a:p>
          <a:p>
            <a:pPr>
              <a:buFontTx/>
              <a:buChar char="-"/>
            </a:pPr>
            <a:r>
              <a:rPr lang="en-US" sz="2800" b="1" dirty="0">
                <a:latin typeface="Frutiger LT Com 45 Light" panose="020B0303030504020204" pitchFamily="34" charset="0"/>
              </a:rPr>
              <a:t>Valor  del </a:t>
            </a:r>
            <a:r>
              <a:rPr lang="en-US" sz="2800" b="1" dirty="0" err="1">
                <a:latin typeface="Frutiger LT Com 45 Light" panose="020B0303030504020204" pitchFamily="34" charset="0"/>
              </a:rPr>
              <a:t>antiguo</a:t>
            </a:r>
            <a:r>
              <a:rPr lang="en-US" sz="2800" b="1" dirty="0">
                <a:latin typeface="Frutiger LT Com 45 Light" panose="020B0303030504020204" pitchFamily="34" charset="0"/>
              </a:rPr>
              <a:t> </a:t>
            </a:r>
            <a:r>
              <a:rPr lang="en-US" sz="2800" b="1" dirty="0" err="1">
                <a:latin typeface="Frutiger LT Com 45 Light" panose="020B0303030504020204" pitchFamily="34" charset="0"/>
              </a:rPr>
              <a:t>contrato</a:t>
            </a:r>
            <a:endParaRPr lang="en-US" sz="2800" b="1" dirty="0">
              <a:latin typeface="Frutiger LT Com 45 Light" panose="020B0303030504020204" pitchFamily="34" charset="0"/>
            </a:endParaRPr>
          </a:p>
          <a:p>
            <a:pPr marL="0" indent="0">
              <a:buNone/>
            </a:pPr>
            <a:r>
              <a:rPr lang="en-GB" sz="2000" b="0" i="0" u="none" strike="noStrike" dirty="0" err="1">
                <a:effectLst/>
                <a:latin typeface="Arial" panose="020B0604020202020204" pitchFamily="34" charset="0"/>
              </a:rPr>
              <a:t>Periodo</a:t>
            </a:r>
            <a:r>
              <a:rPr lang="en-GB" sz="2000" b="0" i="0" u="none" strike="noStrike" dirty="0">
                <a:effectLst/>
                <a:latin typeface="Arial" panose="020B0604020202020204" pitchFamily="34" charset="0"/>
              </a:rPr>
              <a:t> entre la </a:t>
            </a:r>
            <a:r>
              <a:rPr lang="en-GB" sz="2000" b="0" i="0" u="none" strike="noStrike" dirty="0" err="1">
                <a:effectLst/>
                <a:latin typeface="Arial" panose="020B0604020202020204" pitchFamily="34" charset="0"/>
              </a:rPr>
              <a:t>terminación</a:t>
            </a:r>
            <a:r>
              <a:rPr lang="en-GB" sz="2000" b="0" i="0" u="none" strike="noStrike" dirty="0">
                <a:effectLst/>
                <a:latin typeface="Arial" panose="020B0604020202020204" pitchFamily="34" charset="0"/>
              </a:rPr>
              <a:t> y la </a:t>
            </a:r>
            <a:r>
              <a:rPr lang="en-GB" sz="2000" b="0" i="0" u="none" strike="noStrike" dirty="0" err="1">
                <a:effectLst/>
                <a:latin typeface="Arial" panose="020B0604020202020204" pitchFamily="34" charset="0"/>
              </a:rPr>
              <a:t>fecha</a:t>
            </a:r>
            <a:r>
              <a:rPr lang="en-GB" sz="2000" b="0" i="0" u="none" strike="noStrike" dirty="0">
                <a:effectLst/>
                <a:latin typeface="Arial" panose="020B0604020202020204" pitchFamily="34" charset="0"/>
              </a:rPr>
              <a:t> de </a:t>
            </a:r>
            <a:r>
              <a:rPr lang="en-GB" sz="2000" b="0" i="0" u="none" strike="noStrike" dirty="0" err="1">
                <a:effectLst/>
                <a:latin typeface="Arial" panose="020B0604020202020204" pitchFamily="34" charset="0"/>
              </a:rPr>
              <a:t>vencimiento</a:t>
            </a:r>
            <a:r>
              <a:rPr lang="en-GB" sz="2000" b="0" i="0" u="none" strike="noStrike" dirty="0">
                <a:effectLst/>
                <a:latin typeface="Arial" panose="020B0604020202020204" pitchFamily="34" charset="0"/>
              </a:rPr>
              <a:t> original del </a:t>
            </a:r>
            <a:r>
              <a:rPr lang="en-GB" sz="2000" b="0" i="0" u="none" strike="noStrike" dirty="0" err="1">
                <a:effectLst/>
                <a:latin typeface="Arial" panose="020B0604020202020204" pitchFamily="34" charset="0"/>
              </a:rPr>
              <a:t>contrato</a:t>
            </a:r>
            <a:endParaRPr lang="en-US" sz="2000" b="1" dirty="0">
              <a:latin typeface="Frutiger LT Com 45 Light" panose="020B0303030504020204" pitchFamily="34" charset="0"/>
            </a:endParaRPr>
          </a:p>
          <a:p>
            <a:pPr>
              <a:buFontTx/>
              <a:buChar char="-"/>
            </a:pPr>
            <a:r>
              <a:rPr lang="en-US" sz="2800" b="1" dirty="0">
                <a:latin typeface="Frutiger LT Com 45 Light" panose="020B0303030504020204" pitchFamily="34" charset="0"/>
              </a:rPr>
              <a:t>Valor del nuevo </a:t>
            </a:r>
            <a:r>
              <a:rPr lang="en-US" sz="2800" b="1" dirty="0" err="1">
                <a:latin typeface="Frutiger LT Com 45 Light" panose="020B0303030504020204" pitchFamily="34" charset="0"/>
              </a:rPr>
              <a:t>contrato</a:t>
            </a:r>
            <a:endParaRPr lang="en-US" sz="2800" b="1" dirty="0">
              <a:latin typeface="Frutiger LT Com 45 Light" panose="020B0303030504020204" pitchFamily="34" charset="0"/>
            </a:endParaRPr>
          </a:p>
          <a:p>
            <a:pPr marL="0" indent="0">
              <a:buNone/>
            </a:pPr>
            <a:br>
              <a:rPr lang="en-GB" sz="1400" dirty="0"/>
            </a:br>
            <a:r>
              <a:rPr lang="es-ES" sz="2000" dirty="0"/>
              <a:t>Periodo entre la fecha de inicio y la fecha de vencimiento original del contrato anterior</a:t>
            </a:r>
          </a:p>
          <a:p>
            <a:pPr marL="204470" lvl="1" indent="0">
              <a:lnSpc>
                <a:spcPct val="70000"/>
              </a:lnSpc>
              <a:spcBef>
                <a:spcPts val="750"/>
              </a:spcBef>
              <a:buNone/>
            </a:pPr>
            <a:endParaRPr lang="es-ES" dirty="0"/>
          </a:p>
          <a:p>
            <a:pPr marL="204470" lvl="1" indent="0">
              <a:lnSpc>
                <a:spcPct val="70000"/>
              </a:lnSpc>
              <a:spcBef>
                <a:spcPts val="750"/>
              </a:spcBef>
              <a:buNone/>
            </a:pPr>
            <a:r>
              <a:rPr lang="es-ES" dirty="0"/>
              <a:t>- Otros factores:</a:t>
            </a:r>
          </a:p>
          <a:p>
            <a:pPr marL="461645" lvl="1" indent="-257175">
              <a:lnSpc>
                <a:spcPct val="70000"/>
              </a:lnSpc>
              <a:spcBef>
                <a:spcPts val="750"/>
              </a:spcBef>
            </a:pPr>
            <a:r>
              <a:rPr lang="es-ES" sz="1600" dirty="0"/>
              <a:t>Costos de transferencia no amortizados (factor controvertido)</a:t>
            </a:r>
            <a:endParaRPr lang="en-US" sz="2400" dirty="0">
              <a:latin typeface="Frutiger LT Com 45 Light" panose="020B0303030504020204" pitchFamily="34" charset="0"/>
            </a:endParaRPr>
          </a:p>
          <a:p>
            <a:pPr marL="461645" lvl="1" indent="-257175">
              <a:lnSpc>
                <a:spcPct val="70000"/>
              </a:lnSpc>
              <a:spcBef>
                <a:spcPts val="750"/>
              </a:spcBef>
            </a:pPr>
            <a:r>
              <a:rPr lang="es-ES" sz="1600" dirty="0"/>
              <a:t>Costos de reemplazo directo</a:t>
            </a:r>
            <a:endParaRPr lang="it-IT" sz="2400" dirty="0">
              <a:effectLst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GB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41244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CD00D34-BB87-E49A-3173-224A193E7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6"/>
            <a:ext cx="7886700" cy="823912"/>
          </a:xfrm>
        </p:spPr>
        <p:txBody>
          <a:bodyPr/>
          <a:lstStyle/>
          <a:p>
            <a:r>
              <a:rPr lang="en-BE" sz="3200" dirty="0"/>
              <a:t>TAD: C</a:t>
            </a:r>
            <a:r>
              <a:rPr lang="de-DE" sz="3200" dirty="0"/>
              <a:t>Á</a:t>
            </a:r>
            <a:r>
              <a:rPr lang="en-BE" sz="3200" dirty="0"/>
              <a:t>LCULO DE LA INDEMNIZACI</a:t>
            </a:r>
            <a:r>
              <a:rPr lang="de-DE" sz="3200" dirty="0"/>
              <a:t>Ó</a:t>
            </a:r>
            <a:r>
              <a:rPr lang="en-BE" sz="3200" dirty="0"/>
              <a:t>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D5371B4-CE71-101F-6E66-D8ABBCF93B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908721"/>
            <a:ext cx="3868737" cy="936104"/>
          </a:xfrm>
        </p:spPr>
        <p:txBody>
          <a:bodyPr/>
          <a:lstStyle/>
          <a:p>
            <a:pPr algn="ctr"/>
            <a:r>
              <a:rPr lang="en-BE" dirty="0"/>
              <a:t>El </a:t>
            </a:r>
            <a:r>
              <a:rPr lang="de-DE" dirty="0" err="1"/>
              <a:t>Asunto</a:t>
            </a:r>
            <a:r>
              <a:rPr lang="en-BE" dirty="0"/>
              <a:t> WEBSTER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0EFAB6E-EAAD-02D7-A675-4F60DED1D5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98799"/>
            <a:ext cx="3868737" cy="4290864"/>
          </a:xfrm>
        </p:spPr>
        <p:txBody>
          <a:bodyPr/>
          <a:lstStyle/>
          <a:p>
            <a:r>
              <a:rPr lang="es-ES" sz="1800" dirty="0"/>
              <a:t>La parte restante del contrato</a:t>
            </a:r>
            <a:endParaRPr lang="en-BE" sz="18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D866EF9-CB74-8247-144E-6F50B44D79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052736"/>
            <a:ext cx="3887788" cy="823913"/>
          </a:xfrm>
        </p:spPr>
        <p:txBody>
          <a:bodyPr/>
          <a:lstStyle/>
          <a:p>
            <a:pPr algn="ctr"/>
            <a:r>
              <a:rPr lang="en-BE" dirty="0"/>
              <a:t>El </a:t>
            </a:r>
            <a:r>
              <a:rPr lang="de-DE" dirty="0" err="1"/>
              <a:t>Asunto</a:t>
            </a:r>
            <a:r>
              <a:rPr lang="en-BE" dirty="0"/>
              <a:t> MATUZALEM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D07EAA-A9E7-A34E-9583-DBC1EBF48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96637-40DE-5C4C-6407-F115BBF70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795CE-BA9E-4F46-B50E-1725E62B6282}" type="slidenum">
              <a:rPr lang="en-GB" altLang="en-US" smtClean="0"/>
              <a:pPr/>
              <a:t>15</a:t>
            </a:fld>
            <a:endParaRPr lang="en-GB" altLang="en-US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D96A84CF-D9E1-93A0-58E0-79AF66949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608" y="2852936"/>
            <a:ext cx="2623207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1BB8EFD-4684-4772-677C-F1562C0732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988840"/>
            <a:ext cx="3887788" cy="4200823"/>
          </a:xfrm>
        </p:spPr>
        <p:txBody>
          <a:bodyPr/>
          <a:lstStyle/>
          <a:p>
            <a:r>
              <a:rPr lang="en-BE" sz="2000" i="1" dirty="0"/>
              <a:t>Positive Interest</a:t>
            </a:r>
          </a:p>
          <a:p>
            <a:r>
              <a:rPr lang="en-BE" sz="2000" i="1" dirty="0"/>
              <a:t>“Restitutio ad integrum”</a:t>
            </a:r>
          </a:p>
          <a:p>
            <a:r>
              <a:rPr lang="es-ES" sz="2000" i="1" dirty="0"/>
              <a:t>Valor de transferencia</a:t>
            </a:r>
          </a:p>
          <a:p>
            <a:r>
              <a:rPr lang="es-ES" sz="2000" i="1" dirty="0"/>
              <a:t>Nueva remuneración menos salarios ahorrados</a:t>
            </a:r>
          </a:p>
          <a:p>
            <a:r>
              <a:rPr lang="en-BE" sz="2000" i="1" dirty="0"/>
              <a:t>La especifidad del deporte</a:t>
            </a:r>
          </a:p>
          <a:p>
            <a:pPr marL="0" indent="0">
              <a:buNone/>
            </a:pPr>
            <a:endParaRPr lang="en-BE" dirty="0"/>
          </a:p>
        </p:txBody>
      </p:sp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id="{99B263EA-880E-7424-1B8D-7FC4B310E890}"/>
              </a:ext>
            </a:extLst>
          </p:cNvPr>
          <p:cNvSpPr txBox="1">
            <a:spLocks/>
          </p:cNvSpPr>
          <p:nvPr/>
        </p:nvSpPr>
        <p:spPr bwMode="auto">
          <a:xfrm>
            <a:off x="4809127" y="4077072"/>
            <a:ext cx="3795321" cy="2166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BE" sz="2400" i="1" dirty="0"/>
          </a:p>
        </p:txBody>
      </p:sp>
      <p:pic>
        <p:nvPicPr>
          <p:cNvPr id="16" name="Picture 4" descr="Digger + Zaragoza | Sport | The Guardian">
            <a:extLst>
              <a:ext uri="{FF2B5EF4-FFF2-40B4-BE49-F238E27FC236}">
                <a16:creationId xmlns:a16="http://schemas.microsoft.com/office/drawing/2014/main" id="{BCB01428-1356-D873-8D30-D138BB9AF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560" y="4240442"/>
            <a:ext cx="4177493" cy="159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05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355" name="Rectangle 5735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0E90C1-1EE4-EB47-8D64-7F661E517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173101"/>
            <a:ext cx="3731900" cy="2109109"/>
          </a:xfrm>
        </p:spPr>
        <p:txBody>
          <a:bodyPr anchor="b">
            <a:normAutofit fontScale="90000"/>
          </a:bodyPr>
          <a:lstStyle/>
          <a:p>
            <a:pPr>
              <a:defRPr/>
            </a:pPr>
            <a:r>
              <a:rPr lang="en-US" sz="2800" dirty="0"/>
              <a:t>DESDE BOSMAN HASTA DIARRA: </a:t>
            </a:r>
            <a:br>
              <a:rPr lang="en-US" sz="2800" dirty="0"/>
            </a:br>
            <a:r>
              <a:rPr lang="en-US" sz="2800" dirty="0"/>
              <a:t>CUANDO LA HISTORIA SE REPITE</a:t>
            </a:r>
          </a:p>
        </p:txBody>
      </p:sp>
      <p:sp>
        <p:nvSpPr>
          <p:cNvPr id="5735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462" y="4771"/>
                  <a:pt x="2606793" y="12323"/>
                  <a:pt x="2606040" y="18288"/>
                </a:cubicBezTo>
                <a:cubicBezTo>
                  <a:pt x="2256758" y="31410"/>
                  <a:pt x="2173673" y="-12878"/>
                  <a:pt x="1902409" y="18288"/>
                </a:cubicBezTo>
                <a:cubicBezTo>
                  <a:pt x="1631145" y="49454"/>
                  <a:pt x="1461378" y="5466"/>
                  <a:pt x="1276960" y="18288"/>
                </a:cubicBezTo>
                <a:cubicBezTo>
                  <a:pt x="1092542" y="31110"/>
                  <a:pt x="890442" y="13213"/>
                  <a:pt x="677570" y="18288"/>
                </a:cubicBezTo>
                <a:cubicBezTo>
                  <a:pt x="464698" y="23364"/>
                  <a:pt x="187648" y="35837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5426" y="8857"/>
                  <a:pt x="2606544" y="13619"/>
                  <a:pt x="2606040" y="18288"/>
                </a:cubicBezTo>
                <a:cubicBezTo>
                  <a:pt x="2393024" y="2241"/>
                  <a:pt x="2191161" y="39259"/>
                  <a:pt x="1980590" y="18288"/>
                </a:cubicBezTo>
                <a:cubicBezTo>
                  <a:pt x="1770019" y="-2683"/>
                  <a:pt x="1476440" y="36114"/>
                  <a:pt x="1276960" y="18288"/>
                </a:cubicBezTo>
                <a:cubicBezTo>
                  <a:pt x="1077480" y="463"/>
                  <a:pt x="880988" y="42125"/>
                  <a:pt x="651510" y="18288"/>
                </a:cubicBezTo>
                <a:cubicBezTo>
                  <a:pt x="422032" y="-5549"/>
                  <a:pt x="130744" y="-1947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2C2B6-C8F4-4441-8729-136BCA0B55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2872899"/>
            <a:ext cx="3182691" cy="3320668"/>
          </a:xfrm>
        </p:spPr>
        <p:txBody>
          <a:bodyPr>
            <a:normAutofit/>
          </a:bodyPr>
          <a:lstStyle/>
          <a:p>
            <a:pPr marL="0" indent="0" algn="ctr">
              <a:buFont typeface="Wingdings" pitchFamily="2" charset="2"/>
              <a:buNone/>
              <a:defRPr/>
            </a:pPr>
            <a:r>
              <a:rPr lang="en-US" sz="2400" dirty="0" err="1"/>
              <a:t>Sentencia</a:t>
            </a:r>
            <a:r>
              <a:rPr lang="en-US" sz="2400" dirty="0"/>
              <a:t> del Tribunal de Justicia del 4 de </a:t>
            </a:r>
            <a:r>
              <a:rPr lang="en-US" sz="2400" dirty="0" err="1"/>
              <a:t>octubre</a:t>
            </a:r>
            <a:r>
              <a:rPr lang="en-US" sz="2400" dirty="0"/>
              <a:t> de 2024</a:t>
            </a:r>
          </a:p>
          <a:p>
            <a:pPr marL="0" indent="0" algn="ctr">
              <a:buFont typeface="Wingdings" pitchFamily="2" charset="2"/>
              <a:buNone/>
              <a:defRPr/>
            </a:pPr>
            <a:r>
              <a:rPr lang="en-US" sz="2400" dirty="0" err="1"/>
              <a:t>Asunto</a:t>
            </a:r>
            <a:r>
              <a:rPr lang="en-US" sz="2400" dirty="0"/>
              <a:t> C-650/22</a:t>
            </a:r>
          </a:p>
          <a:p>
            <a:pPr marL="0" indent="0" algn="ctr">
              <a:buFont typeface="Wingdings" pitchFamily="2" charset="2"/>
              <a:buNone/>
              <a:defRPr/>
            </a:pPr>
            <a:r>
              <a:rPr lang="en-US" sz="2400" b="1" dirty="0"/>
              <a:t>FIFA v. BZ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998A0-6204-7149-BB3D-F0C769E9056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79777ADD-6FCE-1440-9EAA-7D93C98384BB}" type="datetime1">
              <a:rPr lang="en-GB" altLang="en-US" smtClean="0"/>
              <a:pPr>
                <a:spcAft>
                  <a:spcPts val="600"/>
                </a:spcAft>
                <a:defRPr/>
              </a:pPr>
              <a:t>12/11/2024</a:t>
            </a:fld>
            <a:endParaRPr lang="en-GB" altLang="en-US"/>
          </a:p>
        </p:txBody>
      </p:sp>
      <p:pic>
        <p:nvPicPr>
          <p:cNvPr id="5735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9246"/>
          <a:stretch/>
        </p:blipFill>
        <p:spPr bwMode="auto"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80548C-9E21-DC4E-8E1E-65084F71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29550" y="6356350"/>
            <a:ext cx="685800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ts val="600"/>
              </a:spcAft>
            </a:pPr>
            <a:fld id="{35D8AC1D-6B86-4F5C-A945-BCE1756AE18A}" type="slidenum">
              <a:rPr lang="en-GB" alt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03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7F33B-0812-346D-E623-67C011678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332657"/>
            <a:ext cx="8173538" cy="1800199"/>
          </a:xfrm>
        </p:spPr>
        <p:txBody>
          <a:bodyPr anchor="ctr">
            <a:normAutofit/>
          </a:bodyPr>
          <a:lstStyle/>
          <a:p>
            <a:r>
              <a:rPr lang="en-BE" sz="3000" dirty="0">
                <a:solidFill>
                  <a:srgbClr val="FFFFFF"/>
                </a:solidFill>
              </a:rPr>
              <a:t>EL ASUNTO DIARRA:</a:t>
            </a:r>
            <a:br>
              <a:rPr lang="en-BE" sz="3000" dirty="0">
                <a:solidFill>
                  <a:srgbClr val="FFFFFF"/>
                </a:solidFill>
              </a:rPr>
            </a:br>
            <a:r>
              <a:rPr lang="en-BE" sz="3000" dirty="0">
                <a:solidFill>
                  <a:srgbClr val="FFFFFF"/>
                </a:solidFill>
              </a:rPr>
              <a:t>El </a:t>
            </a:r>
            <a:r>
              <a:rPr lang="de-DE" sz="3000" dirty="0">
                <a:solidFill>
                  <a:srgbClr val="FFFFFF"/>
                </a:solidFill>
              </a:rPr>
              <a:t>l</a:t>
            </a:r>
            <a:r>
              <a:rPr lang="en-BE" sz="3000" dirty="0">
                <a:solidFill>
                  <a:srgbClr val="FFFFFF"/>
                </a:solidFill>
              </a:rPr>
              <a:t>itigio </a:t>
            </a:r>
            <a:r>
              <a:rPr lang="de-DE" sz="3000" dirty="0">
                <a:solidFill>
                  <a:srgbClr val="FFFFFF"/>
                </a:solidFill>
              </a:rPr>
              <a:t>p</a:t>
            </a:r>
            <a:r>
              <a:rPr lang="en-BE" sz="3000" dirty="0">
                <a:solidFill>
                  <a:srgbClr val="FFFFFF"/>
                </a:solidFill>
              </a:rPr>
              <a:t>rincipal ante la FIFA CRD y el TAD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6F181-A9BE-9410-9298-C04C0ED1F9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27698" y="5698998"/>
            <a:ext cx="2057400" cy="273844"/>
          </a:xfrm>
        </p:spPr>
        <p:txBody>
          <a:bodyPr>
            <a:normAutofit/>
          </a:bodyPr>
          <a:lstStyle/>
          <a:p>
            <a:pPr algn="r">
              <a:spcAft>
                <a:spcPts val="450"/>
              </a:spcAft>
              <a:defRPr/>
            </a:pPr>
            <a:fld id="{E6943BE6-D5E4-4F8B-A2CB-B479ABCF7EC1}" type="datetime1">
              <a:rPr lang="en-GB" altLang="en-US" sz="825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450"/>
                </a:spcAft>
                <a:defRPr/>
              </a:pPr>
              <a:t>12/11/2024</a:t>
            </a:fld>
            <a:endParaRPr lang="en-GB" altLang="en-US" sz="825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0FC399-D581-9C69-5BAB-447E27545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240" y="5698998"/>
            <a:ext cx="336042" cy="273844"/>
          </a:xfrm>
        </p:spPr>
        <p:txBody>
          <a:bodyPr>
            <a:normAutofit/>
          </a:bodyPr>
          <a:lstStyle/>
          <a:p>
            <a:pPr>
              <a:spcAft>
                <a:spcPts val="450"/>
              </a:spcAft>
            </a:pPr>
            <a:fld id="{71CA4EB5-D191-44E0-BDDD-BE88B9C108A4}" type="slidenum">
              <a:rPr lang="en-GB" altLang="en-US" sz="825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450"/>
                </a:spcAft>
              </a:pPr>
              <a:t>17</a:t>
            </a:fld>
            <a:endParaRPr lang="en-GB" altLang="en-US" sz="825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23" name="Content Placeholder 2">
            <a:extLst>
              <a:ext uri="{FF2B5EF4-FFF2-40B4-BE49-F238E27FC236}">
                <a16:creationId xmlns:a16="http://schemas.microsoft.com/office/drawing/2014/main" id="{2B551851-89C7-7059-66B4-B083539910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5518817"/>
              </p:ext>
            </p:extLst>
          </p:nvPr>
        </p:nvGraphicFramePr>
        <p:xfrm>
          <a:off x="0" y="2301234"/>
          <a:ext cx="9252520" cy="42241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6733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F4259-5784-C07C-E447-5A6A5E2CA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5889E-2689-1944-D225-238C81CC7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548681"/>
            <a:ext cx="8146745" cy="1296143"/>
          </a:xfrm>
        </p:spPr>
        <p:txBody>
          <a:bodyPr anchor="ctr">
            <a:normAutofit fontScale="90000"/>
          </a:bodyPr>
          <a:lstStyle/>
          <a:p>
            <a:r>
              <a:rPr lang="en-BE" sz="3000" dirty="0">
                <a:solidFill>
                  <a:srgbClr val="FFFFFF"/>
                </a:solidFill>
              </a:rPr>
              <a:t>EL ASUNTO DIARRA:</a:t>
            </a:r>
            <a:br>
              <a:rPr lang="en-BE" sz="3000" dirty="0">
                <a:solidFill>
                  <a:srgbClr val="FFFFFF"/>
                </a:solidFill>
              </a:rPr>
            </a:br>
            <a:r>
              <a:rPr lang="en-BE" sz="3000" dirty="0">
                <a:solidFill>
                  <a:srgbClr val="FFFFFF"/>
                </a:solidFill>
              </a:rPr>
              <a:t>El Litigio Principal ante la Justicia Belga y Europea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A718D7-65C3-4896-E67C-163A08B0D6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27698" y="5698998"/>
            <a:ext cx="2057400" cy="273844"/>
          </a:xfrm>
        </p:spPr>
        <p:txBody>
          <a:bodyPr>
            <a:normAutofit/>
          </a:bodyPr>
          <a:lstStyle/>
          <a:p>
            <a:pPr algn="r">
              <a:spcAft>
                <a:spcPts val="450"/>
              </a:spcAft>
              <a:defRPr/>
            </a:pPr>
            <a:fld id="{E6943BE6-D5E4-4F8B-A2CB-B479ABCF7EC1}" type="datetime1">
              <a:rPr lang="en-GB" altLang="en-US" sz="825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450"/>
                </a:spcAft>
                <a:defRPr/>
              </a:pPr>
              <a:t>12/11/2024</a:t>
            </a:fld>
            <a:endParaRPr lang="en-GB" altLang="en-US" sz="825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41FE1B-ADAC-8716-ADDC-8DD1B95D9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240" y="5698998"/>
            <a:ext cx="336042" cy="273844"/>
          </a:xfrm>
        </p:spPr>
        <p:txBody>
          <a:bodyPr>
            <a:normAutofit/>
          </a:bodyPr>
          <a:lstStyle/>
          <a:p>
            <a:pPr>
              <a:spcAft>
                <a:spcPts val="450"/>
              </a:spcAft>
            </a:pPr>
            <a:fld id="{71CA4EB5-D191-44E0-BDDD-BE88B9C108A4}" type="slidenum">
              <a:rPr lang="en-GB" altLang="en-US" sz="825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450"/>
                </a:spcAft>
              </a:pPr>
              <a:t>18</a:t>
            </a:fld>
            <a:endParaRPr lang="en-GB" altLang="en-US" sz="825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23" name="Content Placeholder 2">
            <a:extLst>
              <a:ext uri="{FF2B5EF4-FFF2-40B4-BE49-F238E27FC236}">
                <a16:creationId xmlns:a16="http://schemas.microsoft.com/office/drawing/2014/main" id="{C5D258BB-D1BC-0664-A596-7663ED2CB1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6466658"/>
              </p:ext>
            </p:extLst>
          </p:nvPr>
        </p:nvGraphicFramePr>
        <p:xfrm>
          <a:off x="0" y="1988840"/>
          <a:ext cx="9144000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7345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52775-E4BB-70E3-BF20-3AF0DC239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Cuestión </a:t>
            </a:r>
            <a:r>
              <a:rPr lang="de-DE" dirty="0"/>
              <a:t>p</a:t>
            </a:r>
            <a:r>
              <a:rPr lang="en-BE" dirty="0"/>
              <a:t>rejudicial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06DF3-0F8A-FE61-A461-048DADDE91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BE" sz="2800" dirty="0"/>
              <a:t>¿Est</a:t>
            </a:r>
            <a:r>
              <a:rPr lang="de-DE" sz="2800" dirty="0"/>
              <a:t>á</a:t>
            </a:r>
            <a:r>
              <a:rPr lang="en-BE" sz="2800" dirty="0"/>
              <a:t>n las reglas de la FIFA</a:t>
            </a:r>
            <a:r>
              <a:rPr lang="de-DE" sz="2800" dirty="0"/>
              <a:t> </a:t>
            </a:r>
            <a:r>
              <a:rPr lang="en-BE" sz="2800" dirty="0"/>
              <a:t>(art. 17 </a:t>
            </a:r>
            <a:r>
              <a:rPr lang="de-DE" sz="2800" dirty="0"/>
              <a:t>y</a:t>
            </a:r>
            <a:r>
              <a:rPr lang="en-BE" sz="2800" dirty="0"/>
              <a:t> Art. 9 RSTJ y </a:t>
            </a:r>
            <a:r>
              <a:rPr lang="en-GB" sz="2800" b="0" i="0" u="none" strike="noStrike" dirty="0">
                <a:effectLst/>
                <a:latin typeface="Open Sans" panose="020B0606030504020204" pitchFamily="34" charset="0"/>
              </a:rPr>
              <a:t> 8.2.7 del </a:t>
            </a:r>
            <a:r>
              <a:rPr lang="en-GB" sz="2800" dirty="0">
                <a:effectLst/>
                <a:latin typeface="Open Sans" panose="020B0606030504020204" pitchFamily="34" charset="0"/>
              </a:rPr>
              <a:t>A</a:t>
            </a:r>
            <a:r>
              <a:rPr lang="en-GB" sz="2800" b="0" i="0" u="none" strike="noStrike" dirty="0">
                <a:effectLst/>
                <a:latin typeface="Open Sans" panose="020B0606030504020204" pitchFamily="34" charset="0"/>
              </a:rPr>
              <a:t>nexo 3</a:t>
            </a:r>
            <a:r>
              <a:rPr lang="en-BE" sz="2800" dirty="0"/>
              <a:t>) en contra de:</a:t>
            </a:r>
          </a:p>
          <a:p>
            <a:r>
              <a:rPr lang="de-DE" sz="2800" dirty="0"/>
              <a:t>La l</a:t>
            </a:r>
            <a:r>
              <a:rPr lang="en-BE" sz="2800" dirty="0"/>
              <a:t>ibre </a:t>
            </a:r>
            <a:r>
              <a:rPr lang="de-DE" sz="2800" dirty="0"/>
              <a:t>c</a:t>
            </a:r>
            <a:r>
              <a:rPr lang="en-BE" sz="2800" dirty="0"/>
              <a:t>irculaci</a:t>
            </a:r>
            <a:r>
              <a:rPr lang="de-DE" sz="2800" dirty="0"/>
              <a:t>ó</a:t>
            </a:r>
            <a:r>
              <a:rPr lang="en-BE" sz="2800" dirty="0"/>
              <a:t>n de los </a:t>
            </a:r>
            <a:r>
              <a:rPr lang="de-DE" sz="2800" dirty="0"/>
              <a:t>t</a:t>
            </a:r>
            <a:r>
              <a:rPr lang="en-BE" sz="2800" dirty="0"/>
              <a:t>rabajadores (Art. 45 TFEU)?</a:t>
            </a:r>
          </a:p>
          <a:p>
            <a:r>
              <a:rPr lang="de-DE" sz="2800" dirty="0"/>
              <a:t>La l</a:t>
            </a:r>
            <a:r>
              <a:rPr lang="en-BE" sz="2800" dirty="0"/>
              <a:t>ibertad de </a:t>
            </a:r>
            <a:r>
              <a:rPr lang="de-DE" sz="2800" dirty="0"/>
              <a:t>c</a:t>
            </a:r>
            <a:r>
              <a:rPr lang="en-BE" sz="2800" dirty="0"/>
              <a:t>ompetencia (Art. 101 TFEU)?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32C2B-CEB4-8A10-4700-E5578157F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943BE6-D5E4-4F8B-A2CB-B479ABCF7EC1}" type="datetime1">
              <a:rPr lang="en-GB" altLang="en-US" smtClean="0"/>
              <a:pPr>
                <a:defRPr/>
              </a:pPr>
              <a:t>12/11/2024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BA4AA8-5CE2-C1E5-7E82-4D294C736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A4EB5-D191-44E0-BDDD-BE88B9C108A4}" type="slidenum">
              <a:rPr lang="en-GB" altLang="en-US" smtClean="0"/>
              <a:pPr/>
              <a:t>19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4851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D8E68-2E30-206C-82AE-7A3275508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sz="3200" dirty="0"/>
              <a:t>L</a:t>
            </a:r>
            <a:r>
              <a:rPr lang="de-DE" sz="3200" dirty="0"/>
              <a:t>A</a:t>
            </a:r>
            <a:r>
              <a:rPr lang="en-BE" sz="3200" dirty="0"/>
              <a:t> UNI</a:t>
            </a:r>
            <a:r>
              <a:rPr lang="de-DE" sz="3200" dirty="0"/>
              <a:t>ÓN</a:t>
            </a:r>
            <a:r>
              <a:rPr lang="en-BE" sz="3200" dirty="0"/>
              <a:t> EUROPEA Y EL DEPORTE:</a:t>
            </a:r>
            <a:br>
              <a:rPr lang="en-BE" sz="2800" dirty="0"/>
            </a:br>
            <a:r>
              <a:rPr lang="en-BE" sz="2800" dirty="0"/>
              <a:t>“</a:t>
            </a:r>
            <a:r>
              <a:rPr lang="en-BE" sz="2800" i="1" dirty="0"/>
              <a:t>JE T’AIME…MOI NON PLUS</a:t>
            </a:r>
            <a:r>
              <a:rPr lang="en-BE" sz="2800" dirty="0"/>
              <a:t>!”</a:t>
            </a:r>
            <a:br>
              <a:rPr lang="en-BE" sz="2800" dirty="0"/>
            </a:br>
            <a:r>
              <a:rPr lang="en-BE" sz="2800" dirty="0"/>
              <a:t>(“</a:t>
            </a:r>
            <a:r>
              <a:rPr lang="en-BE" sz="2800" i="1" dirty="0"/>
              <a:t>¡NI CONTIGO NI SIN TI!”)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0C92AB-F417-AB39-C98B-6A7EE360853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12392" y="1761405"/>
            <a:ext cx="3566167" cy="4530725"/>
          </a:xfrm>
        </p:spPr>
        <p:txBody>
          <a:bodyPr/>
          <a:lstStyle/>
          <a:p>
            <a:endParaRPr lang="en-B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D3A17-B730-1791-85BB-B54C3FB03A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23367" y="1879202"/>
            <a:ext cx="4869113" cy="4530725"/>
          </a:xfrm>
        </p:spPr>
        <p:txBody>
          <a:bodyPr/>
          <a:lstStyle/>
          <a:p>
            <a:r>
              <a:rPr lang="en-BE" sz="2000" dirty="0">
                <a:solidFill>
                  <a:srgbClr val="00B050"/>
                </a:solidFill>
              </a:rPr>
              <a:t>SUPERLEAGUE (C-333/221)</a:t>
            </a:r>
          </a:p>
          <a:p>
            <a:r>
              <a:rPr lang="en-BE" sz="2000" dirty="0">
                <a:solidFill>
                  <a:srgbClr val="00B050"/>
                </a:solidFill>
              </a:rPr>
              <a:t>ISU (</a:t>
            </a:r>
            <a:r>
              <a:rPr lang="en-GB" sz="2000" dirty="0">
                <a:solidFill>
                  <a:srgbClr val="00B050"/>
                </a:solidFill>
              </a:rPr>
              <a:t>C‑124/21 P)</a:t>
            </a:r>
            <a:endParaRPr lang="en-BE" sz="2000" dirty="0">
              <a:solidFill>
                <a:srgbClr val="00B050"/>
              </a:solidFill>
            </a:endParaRPr>
          </a:p>
          <a:p>
            <a:r>
              <a:rPr lang="en-BE" sz="2000" dirty="0">
                <a:solidFill>
                  <a:srgbClr val="00B050"/>
                </a:solidFill>
              </a:rPr>
              <a:t>FC ANTWERP (C-680/21)</a:t>
            </a:r>
          </a:p>
          <a:p>
            <a:r>
              <a:rPr lang="en-BE" sz="2000" dirty="0">
                <a:solidFill>
                  <a:srgbClr val="FF0000"/>
                </a:solidFill>
              </a:rPr>
              <a:t>DIARRA (C- 650/22)</a:t>
            </a:r>
          </a:p>
          <a:p>
            <a:r>
              <a:rPr lang="en-BE" sz="2000" i="1" dirty="0">
                <a:solidFill>
                  <a:srgbClr val="FFFF00"/>
                </a:solidFill>
              </a:rPr>
              <a:t>FT c. FIFA </a:t>
            </a:r>
            <a:r>
              <a:rPr lang="en-BE" sz="2000" dirty="0">
                <a:solidFill>
                  <a:srgbClr val="FFFF00"/>
                </a:solidFill>
              </a:rPr>
              <a:t>(FFRA) </a:t>
            </a:r>
          </a:p>
          <a:p>
            <a:r>
              <a:rPr lang="en-BE" sz="2000" i="1" dirty="0">
                <a:solidFill>
                  <a:srgbClr val="FFFF00"/>
                </a:solidFill>
              </a:rPr>
              <a:t>SERAING</a:t>
            </a:r>
            <a:r>
              <a:rPr lang="en-BE" sz="2000" dirty="0">
                <a:solidFill>
                  <a:srgbClr val="FFFF00"/>
                </a:solidFill>
              </a:rPr>
              <a:t> (C-600/23)</a:t>
            </a:r>
          </a:p>
          <a:p>
            <a:r>
              <a:rPr lang="en-BE" sz="2000" i="1" dirty="0">
                <a:solidFill>
                  <a:srgbClr val="FFFF00"/>
                </a:solidFill>
              </a:rPr>
              <a:t>TONDELA Y OTROS </a:t>
            </a:r>
            <a:r>
              <a:rPr lang="en-BE" sz="2000" dirty="0">
                <a:solidFill>
                  <a:srgbClr val="FFFF00"/>
                </a:solidFill>
              </a:rPr>
              <a:t>(</a:t>
            </a:r>
            <a:r>
              <a:rPr lang="en-US" sz="2000" dirty="0">
                <a:solidFill>
                  <a:srgbClr val="FFFF00"/>
                </a:solidFill>
              </a:rPr>
              <a:t>C-133/24)</a:t>
            </a:r>
          </a:p>
          <a:p>
            <a:r>
              <a:rPr lang="en-US" sz="2000" dirty="0">
                <a:solidFill>
                  <a:srgbClr val="FFFF00"/>
                </a:solidFill>
              </a:rPr>
              <a:t>SIA A c. C – D y E (C-365/23)</a:t>
            </a:r>
          </a:p>
          <a:p>
            <a:r>
              <a:rPr lang="en-BE" sz="2000" i="1" dirty="0">
                <a:solidFill>
                  <a:srgbClr val="FFFF00"/>
                </a:solidFill>
              </a:rPr>
              <a:t>ZD c. FIGC y CONI </a:t>
            </a:r>
            <a:r>
              <a:rPr lang="en-BE" sz="2000" dirty="0">
                <a:solidFill>
                  <a:srgbClr val="FFFF00"/>
                </a:solidFill>
              </a:rPr>
              <a:t>(C-424/24)</a:t>
            </a:r>
          </a:p>
          <a:p>
            <a:r>
              <a:rPr lang="en-BE" sz="2000" dirty="0">
                <a:solidFill>
                  <a:srgbClr val="00B0F0"/>
                </a:solidFill>
              </a:rPr>
              <a:t>International Match Calendar (FIFPRO – EUROLEAGUES ante</a:t>
            </a:r>
            <a:r>
              <a:rPr lang="de-DE" sz="2000" dirty="0">
                <a:solidFill>
                  <a:srgbClr val="00B0F0"/>
                </a:solidFill>
              </a:rPr>
              <a:t> la </a:t>
            </a:r>
            <a:r>
              <a:rPr lang="en-BE" sz="2000" dirty="0">
                <a:solidFill>
                  <a:srgbClr val="00B0F0"/>
                </a:solidFill>
              </a:rPr>
              <a:t> Comisi</a:t>
            </a:r>
            <a:r>
              <a:rPr lang="de-DE" sz="2000" dirty="0">
                <a:solidFill>
                  <a:srgbClr val="00B0F0"/>
                </a:solidFill>
              </a:rPr>
              <a:t>ó</a:t>
            </a:r>
            <a:r>
              <a:rPr lang="en-BE" sz="2000" dirty="0">
                <a:solidFill>
                  <a:srgbClr val="00B0F0"/>
                </a:solidFill>
              </a:rPr>
              <a:t>n </a:t>
            </a:r>
            <a:r>
              <a:rPr lang="de-DE" sz="2000" dirty="0">
                <a:solidFill>
                  <a:srgbClr val="00B0F0"/>
                </a:solidFill>
              </a:rPr>
              <a:t>E</a:t>
            </a:r>
            <a:r>
              <a:rPr lang="en-BE" sz="2000" dirty="0">
                <a:solidFill>
                  <a:srgbClr val="00B0F0"/>
                </a:solidFill>
              </a:rPr>
              <a:t>uropea)</a:t>
            </a:r>
          </a:p>
          <a:p>
            <a:pPr marL="0" indent="0">
              <a:buNone/>
            </a:pPr>
            <a:endParaRPr lang="en-BE" sz="2400" dirty="0"/>
          </a:p>
          <a:p>
            <a:endParaRPr lang="en-B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C253F9-7274-BAD1-6D67-3BE79D4DA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12E672-87E8-2015-0380-A982A979D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altLang="en-US" dirty="0"/>
              <a:t>E</a:t>
            </a:r>
          </a:p>
        </p:txBody>
      </p:sp>
      <p:pic>
        <p:nvPicPr>
          <p:cNvPr id="7" name="Picture 6" descr="A person on a horse waving&#10;&#10;Description automatically generated">
            <a:extLst>
              <a:ext uri="{FF2B5EF4-FFF2-40B4-BE49-F238E27FC236}">
                <a16:creationId xmlns:a16="http://schemas.microsoft.com/office/drawing/2014/main" id="{E91561E2-F2C8-DF18-3CD0-6F73101715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"/>
          <a:stretch/>
        </p:blipFill>
        <p:spPr bwMode="auto">
          <a:xfrm>
            <a:off x="107504" y="1761406"/>
            <a:ext cx="3888433" cy="493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417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9BEE6-F563-7A09-A265-DD551798E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699" y="687480"/>
            <a:ext cx="5605629" cy="99417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s-ES" sz="3200" dirty="0"/>
              <a:t>LAS REGLAS CONTROVERTIDAS  DE TRANSFERENCIAS DE LA FIFA</a:t>
            </a:r>
            <a:endParaRPr lang="en-BE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061F7-64A8-B60D-8AB5-8EEFCE24E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96" y="2227943"/>
            <a:ext cx="6229427" cy="3942577"/>
          </a:xfrm>
        </p:spPr>
        <p:txBody>
          <a:bodyPr anchor="ctr">
            <a:normAutofit/>
          </a:bodyPr>
          <a:lstStyle/>
          <a:p>
            <a:r>
              <a:rPr lang="en-BE" sz="2400" dirty="0"/>
              <a:t>Art.17 RSTJ (Consecuencias de la ruptura de contratos sin causa justificada)</a:t>
            </a:r>
          </a:p>
          <a:p>
            <a:pPr lvl="1"/>
            <a:r>
              <a:rPr lang="en-BE" sz="2400" dirty="0"/>
              <a:t>Art. 17 (1): </a:t>
            </a:r>
            <a:r>
              <a:rPr lang="es-ES" sz="2400" dirty="0"/>
              <a:t>Indemnización y criterios para determinarla.</a:t>
            </a:r>
            <a:endParaRPr lang="en-BE" sz="2400" dirty="0"/>
          </a:p>
          <a:p>
            <a:pPr lvl="1"/>
            <a:r>
              <a:rPr lang="en-BE" sz="2400" dirty="0"/>
              <a:t>Art. 17</a:t>
            </a:r>
            <a:r>
              <a:rPr lang="de-DE" sz="2400" dirty="0"/>
              <a:t> </a:t>
            </a:r>
            <a:r>
              <a:rPr lang="en-BE" sz="2400" dirty="0"/>
              <a:t>(2)</a:t>
            </a:r>
            <a:r>
              <a:rPr lang="de-DE" sz="2400" dirty="0"/>
              <a:t>: </a:t>
            </a:r>
            <a:r>
              <a:rPr lang="nl-BE" sz="2400" dirty="0"/>
              <a:t>Responsabilidad solidaria entre jugador y nuevo club.</a:t>
            </a:r>
            <a:endParaRPr lang="en-BE" sz="2400" dirty="0"/>
          </a:p>
          <a:p>
            <a:pPr lvl="1"/>
            <a:r>
              <a:rPr lang="en-BE" sz="2400" dirty="0"/>
              <a:t>Art. 17 (4)</a:t>
            </a:r>
            <a:r>
              <a:rPr lang="de-DE" sz="2400" dirty="0"/>
              <a:t>: </a:t>
            </a:r>
            <a:r>
              <a:rPr lang="en-BE" sz="2400" dirty="0"/>
              <a:t>Sanciones </a:t>
            </a:r>
            <a:r>
              <a:rPr lang="de-DE" sz="2400" dirty="0"/>
              <a:t>d</a:t>
            </a:r>
            <a:r>
              <a:rPr lang="en-GB" sz="2400" dirty="0"/>
              <a:t>e</a:t>
            </a:r>
            <a:r>
              <a:rPr lang="en-BE" sz="2400" dirty="0"/>
              <a:t>portivas </a:t>
            </a:r>
          </a:p>
          <a:p>
            <a:pPr lvl="1"/>
            <a:r>
              <a:rPr lang="en-BE" sz="2400" dirty="0"/>
              <a:t>Art. 9 </a:t>
            </a:r>
            <a:r>
              <a:rPr lang="de-DE" sz="2400" dirty="0"/>
              <a:t>RSTJ y</a:t>
            </a:r>
            <a:r>
              <a:rPr lang="en-BE" sz="2400" dirty="0"/>
              <a:t> Art. 8  Annex 3 RSTJ (CIT)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B6B7B-FBB5-AC47-9FD7-611D485C97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38715" y="6423463"/>
            <a:ext cx="2057400" cy="273844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E6943BE6-D5E4-4F8B-A2CB-B479ABCF7EC1}" type="datetime1">
              <a:rPr lang="en-GB" altLang="en-US" sz="920">
                <a:solidFill>
                  <a:schemeClr val="tx1">
                    <a:lumMod val="75000"/>
                    <a:lumOff val="25000"/>
                  </a:schemeClr>
                </a:solidFill>
              </a:rPr>
              <a:pPr algn="r">
                <a:spcAft>
                  <a:spcPts val="600"/>
                </a:spcAft>
                <a:defRPr/>
              </a:pPr>
              <a:t>12/11/2024</a:t>
            </a:fld>
            <a:endParaRPr lang="en-GB" altLang="en-US" sz="92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9435" y="0"/>
            <a:ext cx="195456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567" y="2369132"/>
            <a:ext cx="2119736" cy="2119736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8" name="Graphic 17" descr="Judge">
            <a:extLst>
              <a:ext uri="{FF2B5EF4-FFF2-40B4-BE49-F238E27FC236}">
                <a16:creationId xmlns:a16="http://schemas.microsoft.com/office/drawing/2014/main" id="{BB626911-E040-73F6-F51B-D7A6DAC7A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4964" y="2865141"/>
            <a:ext cx="1143455" cy="114345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742DA0-C7C2-1051-A505-0F66052AC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76075" y="6415760"/>
            <a:ext cx="759278" cy="27384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1CA4EB5-D191-44E0-BDDD-BE88B9C108A4}" type="slidenum">
              <a:rPr lang="en-GB" altLang="en-US" sz="92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20</a:t>
            </a:fld>
            <a:endParaRPr lang="en-GB" altLang="en-US" sz="92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07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5278130-DFE0-457B-8698-88DF6901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99531B-1681-4D6E-BECB-18325B33A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344094-430A-400B-804B-910E696A1A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8743" y="709375"/>
            <a:ext cx="8035257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3C67DF-7782-4E57-AB9B-F1B4811AD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084243" y="1789005"/>
            <a:ext cx="5413238" cy="3244751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53D54D-0775-6218-5EC2-4073B186B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6" y="675564"/>
            <a:ext cx="3137245" cy="520408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BE" sz="3700" dirty="0"/>
              <a:t>¿Son la</a:t>
            </a:r>
            <a:r>
              <a:rPr lang="de-DE" sz="3700" dirty="0"/>
              <a:t>s</a:t>
            </a:r>
            <a:r>
              <a:rPr lang="en-BE" sz="3700" dirty="0"/>
              <a:t> reglas de la FIFA un obst</a:t>
            </a:r>
            <a:r>
              <a:rPr lang="de-DE" sz="3700" dirty="0"/>
              <a:t>á</a:t>
            </a:r>
            <a:r>
              <a:rPr lang="en-BE" sz="3700" dirty="0"/>
              <a:t>culo a la libre circulaci</a:t>
            </a:r>
            <a:r>
              <a:rPr lang="de-DE" sz="3700" dirty="0" err="1"/>
              <a:t>ón</a:t>
            </a:r>
            <a:r>
              <a:rPr lang="en-BE" sz="3700" dirty="0"/>
              <a:t> de los trabajadores?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03A5AE3-BD30-455C-842B-7626C8BEF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524492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2D3B70-BD8D-5DF4-BDF7-279DF414F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5480" y="0"/>
            <a:ext cx="608520" cy="704762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fld id="{71CA4EB5-D191-44E0-BDDD-BE88B9C108A4}" type="slidenum">
              <a:rPr lang="en-GB" altLang="en-US" smtClean="0"/>
              <a:pPr algn="ctr">
                <a:spcAft>
                  <a:spcPts val="600"/>
                </a:spcAft>
              </a:pPr>
              <a:t>21</a:t>
            </a:fld>
            <a:endParaRPr lang="en-GB" alt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DBECAA5-1F2D-470D-875C-8F2C2CA3E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18001"/>
            <a:ext cx="9144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E2CAD-77B3-2BA1-1B7F-DED5D6F09B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8161" y="6134382"/>
            <a:ext cx="2057400" cy="72361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E6943BE6-D5E4-4F8B-A2CB-B479ABCF7EC1}" type="datetime1">
              <a:rPr lang="en-GB" altLang="en-US" smtClean="0"/>
              <a:pPr>
                <a:spcAft>
                  <a:spcPts val="600"/>
                </a:spcAft>
                <a:defRPr/>
              </a:pPr>
              <a:t>12/11/2024</a:t>
            </a:fld>
            <a:endParaRPr lang="en-GB" altLang="en-US"/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19FB31DA-EE93-1E37-29CE-0C10AFF98E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2477646"/>
              </p:ext>
            </p:extLst>
          </p:nvPr>
        </p:nvGraphicFramePr>
        <p:xfrm>
          <a:off x="3582547" y="819369"/>
          <a:ext cx="4941945" cy="5243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45535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Foosball football players">
            <a:extLst>
              <a:ext uri="{FF2B5EF4-FFF2-40B4-BE49-F238E27FC236}">
                <a16:creationId xmlns:a16="http://schemas.microsoft.com/office/drawing/2014/main" id="{010ABC65-5BD4-E8E2-CC32-6DC9F36EE4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958" r="11719"/>
          <a:stretch/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5CBDC6-E382-95EB-23AF-F45297631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706" y="365125"/>
            <a:ext cx="3315781" cy="17205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br>
              <a:rPr lang="en-GB" sz="2400" dirty="0">
                <a:solidFill>
                  <a:schemeClr val="tx1"/>
                </a:solidFill>
              </a:rPr>
            </a:br>
            <a:r>
              <a:rPr lang="en-GB" sz="2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¿</a:t>
            </a:r>
            <a:r>
              <a:rPr lang="en-GB" sz="24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Están</a:t>
            </a:r>
            <a:r>
              <a:rPr lang="en-GB" sz="2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24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justificadas</a:t>
            </a:r>
            <a:r>
              <a:rPr lang="en-GB" sz="2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? </a:t>
            </a:r>
            <a:br>
              <a:rPr lang="en-GB" sz="2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en-GB" sz="24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Según</a:t>
            </a:r>
            <a:r>
              <a:rPr lang="en-GB" sz="2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la FIFA… </a:t>
            </a:r>
            <a:r>
              <a:rPr lang="en-GB" sz="24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objetivos</a:t>
            </a:r>
            <a:r>
              <a:rPr lang="en-GB" sz="2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24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legítimos</a:t>
            </a:r>
            <a:r>
              <a:rPr lang="en-GB" sz="2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  <a:endParaRPr lang="en-BE" sz="24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9D09B-89DB-2CF5-57C0-E92649A79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8706" y="2265037"/>
            <a:ext cx="3387789" cy="3911926"/>
          </a:xfrm>
        </p:spPr>
        <p:txBody>
          <a:bodyPr>
            <a:noAutofit/>
          </a:bodyPr>
          <a:lstStyle/>
          <a:p>
            <a:r>
              <a:rPr lang="es-ES" sz="1600" b="1" dirty="0"/>
              <a:t>Protección de los jugadores: ¡</a:t>
            </a:r>
            <a:r>
              <a:rPr lang="en-BE" sz="1600" b="1" dirty="0">
                <a:solidFill>
                  <a:srgbClr val="FF0000"/>
                </a:solidFill>
              </a:rPr>
              <a:t>no</a:t>
            </a:r>
            <a:r>
              <a:rPr lang="en-BE" sz="1600" dirty="0"/>
              <a:t>!) (</a:t>
            </a:r>
            <a:r>
              <a:rPr lang="es-ES" sz="1600" dirty="0"/>
              <a:t>apartado </a:t>
            </a:r>
            <a:r>
              <a:rPr lang="en-BE" sz="1600" dirty="0"/>
              <a:t>99)</a:t>
            </a:r>
          </a:p>
          <a:p>
            <a:r>
              <a:rPr lang="es-ES" sz="1600" b="1" dirty="0"/>
              <a:t>Garantizar la regularidad de la competencia</a:t>
            </a:r>
            <a:r>
              <a:rPr lang="es-ES" sz="1600" dirty="0"/>
              <a:t>, a través de ventanas de transferencia</a:t>
            </a:r>
            <a:r>
              <a:rPr lang="en-BE" sz="1600" dirty="0"/>
              <a:t>: ¡s</a:t>
            </a:r>
            <a:r>
              <a:rPr lang="de-DE" sz="1600" dirty="0"/>
              <a:t>í</a:t>
            </a:r>
            <a:r>
              <a:rPr lang="en-BE" sz="1600" dirty="0"/>
              <a:t>!</a:t>
            </a:r>
            <a:r>
              <a:rPr lang="de-DE" sz="1600" dirty="0"/>
              <a:t> </a:t>
            </a:r>
            <a:r>
              <a:rPr lang="en-BE" sz="1600" dirty="0"/>
              <a:t>(</a:t>
            </a:r>
            <a:r>
              <a:rPr lang="es-ES" sz="1600" dirty="0"/>
              <a:t>apartado </a:t>
            </a:r>
            <a:r>
              <a:rPr lang="en-BE" sz="1600" dirty="0"/>
              <a:t>100)</a:t>
            </a:r>
          </a:p>
          <a:p>
            <a:r>
              <a:rPr lang="es-ES" sz="1600" b="1" dirty="0"/>
              <a:t>Estabilidad de los contratos </a:t>
            </a:r>
            <a:r>
              <a:rPr lang="es-ES" sz="1600" dirty="0"/>
              <a:t>y mantenimiento de un cierto grado de estabilidad en la plantilla del club (</a:t>
            </a:r>
            <a:r>
              <a:rPr lang="es-ES" sz="1600" dirty="0">
                <a:solidFill>
                  <a:srgbClr val="FF0000"/>
                </a:solidFill>
              </a:rPr>
              <a:t>no es un objetivo legítimo per se), PERO </a:t>
            </a:r>
            <a:r>
              <a:rPr lang="es-ES" sz="1600" dirty="0"/>
              <a:t>un medio para garantizar “la regularidad de las competiciones de fútbol entre clubes” (apartados 101 y 102).</a:t>
            </a:r>
            <a:endParaRPr lang="en-BE" sz="1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424597-47A2-B6AF-622D-362F70501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E6943BE6-D5E4-4F8B-A2CB-B479ABCF7EC1}" type="datetime1">
              <a:rPr lang="en-GB" altLang="en-US">
                <a:solidFill>
                  <a:srgbClr val="FFFFFF"/>
                </a:solidFill>
              </a:rPr>
              <a:pPr>
                <a:spcAft>
                  <a:spcPts val="600"/>
                </a:spcAft>
                <a:defRPr/>
              </a:pPr>
              <a:t>12/11/2024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F92D11-FD01-82AD-1DDB-5F99C0B9D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1CA4EB5-D191-44E0-BDDD-BE88B9C108A4}" type="slidenum">
              <a:rPr lang="en-GB" altLang="en-US" smtClean="0"/>
              <a:pPr>
                <a:spcAft>
                  <a:spcPts val="600"/>
                </a:spcAft>
              </a:pPr>
              <a:t>22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2342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AC2B9-5D9E-62B3-FEB1-CFE94CFF2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¿Son proporcionadas</a:t>
            </a:r>
            <a:r>
              <a:rPr lang="en-BE" dirty="0"/>
              <a:t>?</a:t>
            </a:r>
            <a:r>
              <a:rPr lang="de-DE" dirty="0"/>
              <a:t> </a:t>
            </a:r>
            <a:r>
              <a:rPr lang="de-DE" dirty="0">
                <a:solidFill>
                  <a:srgbClr val="FF0000"/>
                </a:solidFill>
              </a:rPr>
              <a:t>¡</a:t>
            </a:r>
            <a:r>
              <a:rPr lang="de-DE" dirty="0"/>
              <a:t> </a:t>
            </a:r>
            <a:r>
              <a:rPr lang="en-BE" dirty="0">
                <a:solidFill>
                  <a:srgbClr val="FF0000"/>
                </a:solidFill>
              </a:rPr>
              <a:t>NO !!!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068D3E24-4AC4-D95D-1678-945A395EF2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7661884"/>
              </p:ext>
            </p:extLst>
          </p:nvPr>
        </p:nvGraphicFramePr>
        <p:xfrm>
          <a:off x="457200" y="1600200"/>
          <a:ext cx="8229600" cy="453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56A5F-DF26-80E0-C2D2-500CF0CD8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943BE6-D5E4-4F8B-A2CB-B479ABCF7EC1}" type="datetime1">
              <a:rPr lang="en-GB" altLang="en-US" smtClean="0"/>
              <a:pPr>
                <a:defRPr/>
              </a:pPr>
              <a:t>12/11/2024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909C83-127A-7936-33D5-BACE31B3D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A4EB5-D191-44E0-BDDD-BE88B9C108A4}" type="slidenum">
              <a:rPr lang="en-GB" altLang="en-US" smtClean="0"/>
              <a:pPr/>
              <a:t>23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5837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D4663F-BEDF-BB72-F060-DC4D76B3C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EE382-2836-D25A-34ED-2BAB019D7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683756"/>
            <a:ext cx="2890872" cy="3545444"/>
          </a:xfrm>
        </p:spPr>
        <p:txBody>
          <a:bodyPr anchor="b">
            <a:normAutofit/>
          </a:bodyPr>
          <a:lstStyle/>
          <a:p>
            <a:pPr algn="l">
              <a:defRPr/>
            </a:pPr>
            <a:r>
              <a:rPr lang="es-ES" sz="2800" dirty="0"/>
              <a:t>Art. 17 (1) RSJT:</a:t>
            </a:r>
            <a:br>
              <a:rPr lang="es-ES" sz="2800" dirty="0"/>
            </a:br>
            <a:r>
              <a:rPr lang="es-ES" sz="2800" dirty="0"/>
              <a:t>“Sin causa justificada”… </a:t>
            </a:r>
            <a:r>
              <a:rPr lang="es-ES" sz="2800" dirty="0">
                <a:solidFill>
                  <a:srgbClr val="FF0000"/>
                </a:solidFill>
              </a:rPr>
              <a:t>no está definida con precisión</a:t>
            </a:r>
            <a:r>
              <a:rPr lang="en-BE" sz="2800" dirty="0"/>
              <a:t>…</a:t>
            </a:r>
            <a:br>
              <a:rPr lang="en-BE" sz="2800" dirty="0"/>
            </a:br>
            <a:r>
              <a:rPr lang="en-US" sz="350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C69530-AF8B-29AA-C34C-6B415761C5F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727698" y="6455664"/>
            <a:ext cx="20574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79777ADD-6FCE-1440-9EAA-7D93C98384BB}" type="datetime1">
              <a:rPr lang="en-GB" alt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  <a:defRPr/>
              </a:pPr>
              <a:t>12/11/2024</a:t>
            </a:fld>
            <a:endParaRPr lang="en-GB" alt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46DC4B-1FB3-F41B-BCB9-B09F52C12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240" y="6455664"/>
            <a:ext cx="33604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ts val="600"/>
              </a:spcAft>
            </a:pPr>
            <a:fld id="{75E192DB-3EA9-4DCF-98A0-2E0AF5B5263E}" type="slidenum">
              <a:rPr lang="en-GB" alt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24</a:t>
            </a:fld>
            <a:endParaRPr lang="en-GB" alt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1A08B68A-3DC6-6A6D-FD75-391D63FCF9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685897"/>
              </p:ext>
            </p:extLst>
          </p:nvPr>
        </p:nvGraphicFramePr>
        <p:xfrm>
          <a:off x="3678789" y="750440"/>
          <a:ext cx="5000124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6960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EAE06-D102-048E-E18B-10A880D61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DF8CC-7A88-2E49-AFB4-966156952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Art. 17 (1) RSTJ</a:t>
            </a:r>
            <a:br>
              <a:rPr lang="de-DE" dirty="0"/>
            </a:b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BFBC5-71E1-24A2-8650-711BD345D7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“</a:t>
            </a:r>
            <a:r>
              <a:rPr lang="es-ES" dirty="0">
                <a:solidFill>
                  <a:srgbClr val="FF0000"/>
                </a:solidFill>
              </a:rPr>
              <a:t>Ley vigente en el país en cuestión</a:t>
            </a:r>
            <a:r>
              <a:rPr lang="es-ES" dirty="0"/>
              <a:t>”… nunca se aplicó.</a:t>
            </a:r>
            <a:endParaRPr lang="en-BE" dirty="0"/>
          </a:p>
          <a:p>
            <a:r>
              <a:rPr lang="es-ES" dirty="0"/>
              <a:t>“</a:t>
            </a:r>
            <a:r>
              <a:rPr lang="es-ES" dirty="0">
                <a:solidFill>
                  <a:srgbClr val="FF0000"/>
                </a:solidFill>
              </a:rPr>
              <a:t>Especificidad del deporte</a:t>
            </a:r>
            <a:r>
              <a:rPr lang="es-ES" dirty="0"/>
              <a:t>”: concepto general, no un “criterio objetivo” ... que conduce a una “implementación discrecional”, imprevisible y difícil de controlar (apartado 106).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296A1-8529-9640-7B93-408E6414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943BE6-D5E4-4F8B-A2CB-B479ABCF7EC1}" type="datetime1">
              <a:rPr lang="en-GB" altLang="en-US" smtClean="0"/>
              <a:pPr>
                <a:defRPr/>
              </a:pPr>
              <a:t>12/11/2024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FF0843-A19C-5E1A-4067-8C70ABE62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A4EB5-D191-44E0-BDDD-BE88B9C108A4}" type="slidenum">
              <a:rPr lang="en-GB" altLang="en-US" smtClean="0"/>
              <a:pPr/>
              <a:t>25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5234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DE7481-A3DC-7B55-4E73-1201B8214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26E858-18CA-9FE1-CA64-E829AE9E2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78" y="469800"/>
            <a:ext cx="7886700" cy="1014984"/>
          </a:xfrm>
        </p:spPr>
        <p:txBody>
          <a:bodyPr anchor="b">
            <a:normAutofit fontScale="90000"/>
          </a:bodyPr>
          <a:lstStyle/>
          <a:p>
            <a:r>
              <a:rPr lang="en-BE" sz="3100" dirty="0"/>
              <a:t>Art. 17 (1) RSTJ</a:t>
            </a:r>
            <a:br>
              <a:rPr lang="de-DE" sz="3100" dirty="0"/>
            </a:br>
            <a:r>
              <a:rPr lang="pt-BR" sz="3100" i="1" dirty="0">
                <a:effectLst/>
                <a:latin typeface="Segoe UI" panose="020B0502040204020203" pitchFamily="34" charset="0"/>
              </a:rPr>
              <a:t>Res </a:t>
            </a:r>
            <a:r>
              <a:rPr lang="pt-BR" sz="3100" i="1" dirty="0" err="1">
                <a:effectLst/>
                <a:latin typeface="Segoe UI" panose="020B0502040204020203" pitchFamily="34" charset="0"/>
              </a:rPr>
              <a:t>inter</a:t>
            </a:r>
            <a:r>
              <a:rPr lang="pt-BR" sz="3100" i="1" dirty="0">
                <a:effectLst/>
                <a:latin typeface="Segoe UI" panose="020B0502040204020203" pitchFamily="34" charset="0"/>
              </a:rPr>
              <a:t> </a:t>
            </a:r>
            <a:r>
              <a:rPr lang="pt-BR" sz="3100" i="1" dirty="0" err="1">
                <a:effectLst/>
                <a:latin typeface="Segoe UI" panose="020B0502040204020203" pitchFamily="34" charset="0"/>
              </a:rPr>
              <a:t>alios</a:t>
            </a:r>
            <a:r>
              <a:rPr lang="pt-BR" sz="3100" i="1" dirty="0">
                <a:effectLst/>
                <a:latin typeface="Segoe UI" panose="020B0502040204020203" pitchFamily="34" charset="0"/>
              </a:rPr>
              <a:t> acta </a:t>
            </a:r>
            <a:r>
              <a:rPr lang="pt-BR" sz="3100" i="1" dirty="0" err="1">
                <a:effectLst/>
                <a:latin typeface="Segoe UI" panose="020B0502040204020203" pitchFamily="34" charset="0"/>
              </a:rPr>
              <a:t>tertio</a:t>
            </a:r>
            <a:r>
              <a:rPr lang="pt-BR" sz="3100" i="1" dirty="0">
                <a:effectLst/>
                <a:latin typeface="Segoe UI" panose="020B0502040204020203" pitchFamily="34" charset="0"/>
              </a:rPr>
              <a:t> </a:t>
            </a:r>
            <a:r>
              <a:rPr lang="pt-BR" sz="3100" i="1" dirty="0" err="1">
                <a:effectLst/>
                <a:latin typeface="Segoe UI" panose="020B0502040204020203" pitchFamily="34" charset="0"/>
              </a:rPr>
              <a:t>neque</a:t>
            </a:r>
            <a:r>
              <a:rPr lang="pt-BR" sz="3100" i="1" dirty="0">
                <a:effectLst/>
                <a:latin typeface="Segoe UI" panose="020B0502040204020203" pitchFamily="34" charset="0"/>
              </a:rPr>
              <a:t> </a:t>
            </a:r>
            <a:r>
              <a:rPr lang="pt-BR" sz="3100" i="1" dirty="0" err="1">
                <a:effectLst/>
                <a:latin typeface="Segoe UI" panose="020B0502040204020203" pitchFamily="34" charset="0"/>
              </a:rPr>
              <a:t>nocet</a:t>
            </a:r>
            <a:r>
              <a:rPr lang="pt-BR" sz="3100" i="1" dirty="0">
                <a:effectLst/>
                <a:latin typeface="Segoe UI" panose="020B0502040204020203" pitchFamily="34" charset="0"/>
              </a:rPr>
              <a:t> </a:t>
            </a:r>
            <a:r>
              <a:rPr lang="pt-BR" sz="3100" i="1" dirty="0" err="1">
                <a:effectLst/>
                <a:latin typeface="Segoe UI" panose="020B0502040204020203" pitchFamily="34" charset="0"/>
              </a:rPr>
              <a:t>neque</a:t>
            </a:r>
            <a:r>
              <a:rPr lang="pt-BR" sz="3100" i="1" dirty="0">
                <a:effectLst/>
                <a:latin typeface="Segoe UI" panose="020B0502040204020203" pitchFamily="34" charset="0"/>
              </a:rPr>
              <a:t> </a:t>
            </a:r>
            <a:r>
              <a:rPr lang="pt-BR" sz="3100" i="1" dirty="0" err="1">
                <a:effectLst/>
                <a:latin typeface="Segoe UI" panose="020B0502040204020203" pitchFamily="34" charset="0"/>
              </a:rPr>
              <a:t>prodest</a:t>
            </a:r>
            <a:endParaRPr lang="en-BE" i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464" y="1634502"/>
            <a:ext cx="783869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30936" y="1538176"/>
            <a:ext cx="1405092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1094D6-BC29-B54A-3339-7BF1594B93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0936" y="6356350"/>
            <a:ext cx="19331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E6943BE6-D5E4-4F8B-A2CB-B479ABCF7EC1}" type="datetime1">
              <a:rPr lang="en-GB" alt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  <a:defRPr/>
              </a:pPr>
              <a:t>12/11/2024</a:t>
            </a:fld>
            <a:endParaRPr lang="en-GB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102838-87BE-F860-6A8F-1F4A98E5C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54940" y="6356350"/>
            <a:ext cx="185812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1CA4EB5-D191-44E0-BDDD-BE88B9C108A4}" type="slidenum">
              <a:rPr lang="en-GB" alt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26</a:t>
            </a:fld>
            <a:endParaRPr lang="en-GB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29750B92-EA93-4E47-2B99-0685EFACCF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5223353"/>
              </p:ext>
            </p:extLst>
          </p:nvPr>
        </p:nvGraphicFramePr>
        <p:xfrm>
          <a:off x="628650" y="1926266"/>
          <a:ext cx="78867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0656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8A0A31-2E31-4F71-61AE-4EF092897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D135A1-53CE-E9E1-4EC4-120A7387F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946" y="640823"/>
            <a:ext cx="2833298" cy="5583148"/>
          </a:xfrm>
        </p:spPr>
        <p:txBody>
          <a:bodyPr anchor="ctr">
            <a:normAutofit/>
          </a:bodyPr>
          <a:lstStyle/>
          <a:p>
            <a:r>
              <a:rPr lang="en-BE" sz="2200" dirty="0"/>
              <a:t>Art. 17 (2) RESPONSABILIDAD SOLIDARIA: ¡</a:t>
            </a:r>
            <a:r>
              <a:rPr lang="es-ES" sz="2200" dirty="0"/>
              <a:t>Desproporcionada</a:t>
            </a:r>
            <a:r>
              <a:rPr lang="en-BE" sz="2200" dirty="0"/>
              <a:t>!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44313" y="3465005"/>
            <a:ext cx="5410200" cy="13716"/>
          </a:xfrm>
          <a:custGeom>
            <a:avLst/>
            <a:gdLst>
              <a:gd name="connsiteX0" fmla="*/ 0 w 5410200"/>
              <a:gd name="connsiteY0" fmla="*/ 0 h 13716"/>
              <a:gd name="connsiteX1" fmla="*/ 568071 w 5410200"/>
              <a:gd name="connsiteY1" fmla="*/ 0 h 13716"/>
              <a:gd name="connsiteX2" fmla="*/ 1298448 w 5410200"/>
              <a:gd name="connsiteY2" fmla="*/ 0 h 13716"/>
              <a:gd name="connsiteX3" fmla="*/ 1920621 w 5410200"/>
              <a:gd name="connsiteY3" fmla="*/ 0 h 13716"/>
              <a:gd name="connsiteX4" fmla="*/ 2488692 w 5410200"/>
              <a:gd name="connsiteY4" fmla="*/ 0 h 13716"/>
              <a:gd name="connsiteX5" fmla="*/ 3219069 w 5410200"/>
              <a:gd name="connsiteY5" fmla="*/ 0 h 13716"/>
              <a:gd name="connsiteX6" fmla="*/ 3895344 w 5410200"/>
              <a:gd name="connsiteY6" fmla="*/ 0 h 13716"/>
              <a:gd name="connsiteX7" fmla="*/ 4571619 w 5410200"/>
              <a:gd name="connsiteY7" fmla="*/ 0 h 13716"/>
              <a:gd name="connsiteX8" fmla="*/ 5410200 w 5410200"/>
              <a:gd name="connsiteY8" fmla="*/ 0 h 13716"/>
              <a:gd name="connsiteX9" fmla="*/ 5410200 w 5410200"/>
              <a:gd name="connsiteY9" fmla="*/ 13716 h 13716"/>
              <a:gd name="connsiteX10" fmla="*/ 4842129 w 5410200"/>
              <a:gd name="connsiteY10" fmla="*/ 13716 h 13716"/>
              <a:gd name="connsiteX11" fmla="*/ 4328160 w 5410200"/>
              <a:gd name="connsiteY11" fmla="*/ 13716 h 13716"/>
              <a:gd name="connsiteX12" fmla="*/ 3597783 w 5410200"/>
              <a:gd name="connsiteY12" fmla="*/ 13716 h 13716"/>
              <a:gd name="connsiteX13" fmla="*/ 3029712 w 5410200"/>
              <a:gd name="connsiteY13" fmla="*/ 13716 h 13716"/>
              <a:gd name="connsiteX14" fmla="*/ 2299335 w 5410200"/>
              <a:gd name="connsiteY14" fmla="*/ 13716 h 13716"/>
              <a:gd name="connsiteX15" fmla="*/ 1514856 w 5410200"/>
              <a:gd name="connsiteY15" fmla="*/ 13716 h 13716"/>
              <a:gd name="connsiteX16" fmla="*/ 892683 w 5410200"/>
              <a:gd name="connsiteY16" fmla="*/ 13716 h 13716"/>
              <a:gd name="connsiteX17" fmla="*/ 0 w 5410200"/>
              <a:gd name="connsiteY17" fmla="*/ 13716 h 13716"/>
              <a:gd name="connsiteX18" fmla="*/ 0 w 5410200"/>
              <a:gd name="connsiteY18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3716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09587" y="2854"/>
                  <a:pt x="5409791" y="9451"/>
                  <a:pt x="5410200" y="13716"/>
                </a:cubicBezTo>
                <a:cubicBezTo>
                  <a:pt x="5139060" y="2179"/>
                  <a:pt x="5121593" y="26463"/>
                  <a:pt x="4842129" y="13716"/>
                </a:cubicBezTo>
                <a:cubicBezTo>
                  <a:pt x="4562665" y="969"/>
                  <a:pt x="4448273" y="4915"/>
                  <a:pt x="4328160" y="13716"/>
                </a:cubicBezTo>
                <a:cubicBezTo>
                  <a:pt x="4208047" y="22517"/>
                  <a:pt x="3760936" y="17995"/>
                  <a:pt x="3597783" y="13716"/>
                </a:cubicBezTo>
                <a:cubicBezTo>
                  <a:pt x="3434630" y="9437"/>
                  <a:pt x="3299718" y="28641"/>
                  <a:pt x="3029712" y="13716"/>
                </a:cubicBezTo>
                <a:cubicBezTo>
                  <a:pt x="2759706" y="-1209"/>
                  <a:pt x="2640159" y="22822"/>
                  <a:pt x="2299335" y="13716"/>
                </a:cubicBezTo>
                <a:cubicBezTo>
                  <a:pt x="1958511" y="4610"/>
                  <a:pt x="1801186" y="24413"/>
                  <a:pt x="1514856" y="13716"/>
                </a:cubicBezTo>
                <a:cubicBezTo>
                  <a:pt x="1228526" y="3019"/>
                  <a:pt x="1063509" y="-9877"/>
                  <a:pt x="892683" y="13716"/>
                </a:cubicBezTo>
                <a:cubicBezTo>
                  <a:pt x="721857" y="37309"/>
                  <a:pt x="186945" y="-25469"/>
                  <a:pt x="0" y="13716"/>
                </a:cubicBezTo>
                <a:cubicBezTo>
                  <a:pt x="-342" y="9537"/>
                  <a:pt x="-97" y="6817"/>
                  <a:pt x="0" y="0"/>
                </a:cubicBezTo>
                <a:close/>
              </a:path>
              <a:path w="5410200" h="13716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10660" y="2787"/>
                  <a:pt x="5410166" y="9748"/>
                  <a:pt x="5410200" y="13716"/>
                </a:cubicBezTo>
                <a:cubicBezTo>
                  <a:pt x="5163327" y="36922"/>
                  <a:pt x="5008749" y="6121"/>
                  <a:pt x="4842129" y="13716"/>
                </a:cubicBezTo>
                <a:cubicBezTo>
                  <a:pt x="4675509" y="21311"/>
                  <a:pt x="4433401" y="-5187"/>
                  <a:pt x="4165854" y="13716"/>
                </a:cubicBezTo>
                <a:cubicBezTo>
                  <a:pt x="3898308" y="32619"/>
                  <a:pt x="3809032" y="-13282"/>
                  <a:pt x="3543681" y="13716"/>
                </a:cubicBezTo>
                <a:cubicBezTo>
                  <a:pt x="3278330" y="40714"/>
                  <a:pt x="3073876" y="-20489"/>
                  <a:pt x="2759202" y="13716"/>
                </a:cubicBezTo>
                <a:cubicBezTo>
                  <a:pt x="2444528" y="47921"/>
                  <a:pt x="2204144" y="-1200"/>
                  <a:pt x="1974723" y="13716"/>
                </a:cubicBezTo>
                <a:cubicBezTo>
                  <a:pt x="1745302" y="28632"/>
                  <a:pt x="1602335" y="26918"/>
                  <a:pt x="1406652" y="13716"/>
                </a:cubicBezTo>
                <a:cubicBezTo>
                  <a:pt x="1210969" y="514"/>
                  <a:pt x="923948" y="-1411"/>
                  <a:pt x="730377" y="13716"/>
                </a:cubicBezTo>
                <a:cubicBezTo>
                  <a:pt x="536806" y="28843"/>
                  <a:pt x="336496" y="-4713"/>
                  <a:pt x="0" y="13716"/>
                </a:cubicBezTo>
                <a:cubicBezTo>
                  <a:pt x="-535" y="9547"/>
                  <a:pt x="488" y="451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67BB14-CC33-0284-A788-463389E9FA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E6943BE6-D5E4-4F8B-A2CB-B479ABCF7EC1}" type="datetime1">
              <a:rPr lang="en-GB" altLang="en-US" smtClean="0"/>
              <a:pPr>
                <a:spcAft>
                  <a:spcPts val="600"/>
                </a:spcAft>
                <a:defRPr/>
              </a:pPr>
              <a:t>12/11/2024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3651C2-0E95-45D8-2E6C-7B5E9F03F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1CA4EB5-D191-44E0-BDDD-BE88B9C108A4}" type="slidenum">
              <a:rPr lang="en-GB" altLang="en-US" smtClean="0"/>
              <a:pPr>
                <a:spcAft>
                  <a:spcPts val="600"/>
                </a:spcAft>
              </a:pPr>
              <a:t>27</a:t>
            </a:fld>
            <a:endParaRPr lang="en-GB" altLang="en-US"/>
          </a:p>
        </p:txBody>
      </p:sp>
      <p:graphicFrame>
        <p:nvGraphicFramePr>
          <p:cNvPr id="19" name="Content Placeholder 2">
            <a:extLst>
              <a:ext uri="{FF2B5EF4-FFF2-40B4-BE49-F238E27FC236}">
                <a16:creationId xmlns:a16="http://schemas.microsoft.com/office/drawing/2014/main" id="{7F7292E9-090B-7C9E-E0AB-B9F7E44A27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6092159"/>
              </p:ext>
            </p:extLst>
          </p:nvPr>
        </p:nvGraphicFramePr>
        <p:xfrm>
          <a:off x="3486013" y="640822"/>
          <a:ext cx="5175384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7801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F88E59-A890-0F5F-69CC-2B47D2048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FF036-6242-231B-7E09-F62328446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Art. 17 (4) </a:t>
            </a:r>
            <a:r>
              <a:rPr lang="es-ES" dirty="0"/>
              <a:t>Sanciones deportivas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8C3D6-67C6-BBB0-ABCE-3AB4C003C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448" y="1409779"/>
            <a:ext cx="8384023" cy="4530725"/>
          </a:xfrm>
        </p:spPr>
        <p:txBody>
          <a:bodyPr/>
          <a:lstStyle/>
          <a:p>
            <a:r>
              <a:rPr lang="es-ES" dirty="0"/>
              <a:t>Las sanciones deportivas pueden estar justificadas PERO SOLO si se rigen por:</a:t>
            </a:r>
            <a:endParaRPr lang="en-BE" dirty="0"/>
          </a:p>
          <a:p>
            <a:r>
              <a:rPr lang="es-ES" dirty="0"/>
              <a:t>CRITERIOS TRANSPARENTES, OBJETIVOS, NO DISCRIMINATORIOS Y PROPORCIONADOS! (¡</a:t>
            </a:r>
            <a:r>
              <a:rPr lang="es-ES" dirty="0">
                <a:solidFill>
                  <a:srgbClr val="FF0000"/>
                </a:solidFill>
              </a:rPr>
              <a:t>SUPERLEAGUE!</a:t>
            </a:r>
            <a:r>
              <a:rPr lang="es-ES" dirty="0"/>
              <a:t>)</a:t>
            </a:r>
          </a:p>
          <a:p>
            <a:r>
              <a:rPr lang="es-ES" dirty="0"/>
              <a:t>¡No a las sanciones deportivas basadas en presunciones automáticas! ... Pero sí a las “pruebas suficientes” para inducir el incumplimiento de un contrato (</a:t>
            </a:r>
            <a:r>
              <a:rPr lang="es-ES" dirty="0" err="1"/>
              <a:t>párrs</a:t>
            </a:r>
            <a:r>
              <a:rPr lang="es-ES" dirty="0"/>
              <a:t>. 110-111)</a:t>
            </a:r>
            <a:endParaRPr lang="en-B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082E5-BBF0-7FF5-9B63-7CAE19F19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943BE6-D5E4-4F8B-A2CB-B479ABCF7EC1}" type="datetime1">
              <a:rPr lang="en-GB" altLang="en-US" smtClean="0"/>
              <a:pPr>
                <a:defRPr/>
              </a:pPr>
              <a:t>12/11/2024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91A63C-CAF8-91F5-F617-4142578AB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A4EB5-D191-44E0-BDDD-BE88B9C108A4}" type="slidenum">
              <a:rPr lang="en-GB" altLang="en-US" smtClean="0"/>
              <a:pPr/>
              <a:t>28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4453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14166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08608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2FC128-D957-2780-9F2F-7B7B17BE2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1161288"/>
            <a:ext cx="2929524" cy="4526280"/>
          </a:xfrm>
        </p:spPr>
        <p:txBody>
          <a:bodyPr>
            <a:normAutofit/>
          </a:bodyPr>
          <a:lstStyle/>
          <a:p>
            <a:r>
              <a:rPr lang="en-BE" sz="3500" dirty="0"/>
              <a:t>Certificado de Transferencia Internacional  Art. 8.2.7  Anexo 3 RSTJ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252BA7-A074-80BF-480D-04D680761A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6344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E6943BE6-D5E4-4F8B-A2CB-B479ABCF7EC1}" type="datetime1">
              <a:rPr lang="en-GB" alt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  <a:defRPr/>
              </a:pPr>
              <a:t>12/11/2024</a:t>
            </a:fld>
            <a:endParaRPr lang="en-GB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28B562-BD75-ECF3-F7C5-DE7749AF5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00825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1CA4EB5-D191-44E0-BDDD-BE88B9C108A4}" type="slidenum">
              <a:rPr lang="en-GB" alt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29</a:t>
            </a:fld>
            <a:endParaRPr lang="en-GB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37E5022D-377C-0296-CBEE-9E2234718F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5196918"/>
              </p:ext>
            </p:extLst>
          </p:nvPr>
        </p:nvGraphicFramePr>
        <p:xfrm>
          <a:off x="3977640" y="676656"/>
          <a:ext cx="4773168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8430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904" name="Rectangle 37903">
            <a:extLst>
              <a:ext uri="{FF2B5EF4-FFF2-40B4-BE49-F238E27FC236}">
                <a16:creationId xmlns:a16="http://schemas.microsoft.com/office/drawing/2014/main" id="{A0A2B7F3-65A0-4CC5-8310-3252C59E0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0F5F6E-C0FC-EF45-8ADE-EA3667112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950725"/>
            <a:ext cx="7886700" cy="1132696"/>
          </a:xfrm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800" dirty="0">
                <a:solidFill>
                  <a:schemeClr val="tx1"/>
                </a:solidFill>
              </a:rPr>
              <a:t>ÉRASE UNA VEZ …..</a:t>
            </a:r>
            <a:endParaRPr lang="en-US" sz="3800" b="1" i="1" dirty="0">
              <a:solidFill>
                <a:schemeClr val="tx1"/>
              </a:solidFill>
            </a:endParaRPr>
          </a:p>
        </p:txBody>
      </p:sp>
      <p:sp>
        <p:nvSpPr>
          <p:cNvPr id="37895" name="Text Placeholder 3">
            <a:extLst>
              <a:ext uri="{FF2B5EF4-FFF2-40B4-BE49-F238E27FC236}">
                <a16:creationId xmlns:a16="http://schemas.microsoft.com/office/drawing/2014/main" id="{5AE813B2-1055-389E-0FE4-925C2DFC0F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8650" y="5145583"/>
            <a:ext cx="7886700" cy="1132696"/>
          </a:xfrm>
        </p:spPr>
        <p:txBody>
          <a:bodyPr vert="horz" lIns="91440" tIns="45720" rIns="91440" bIns="45720" rtlCol="0">
            <a:normAutofit/>
          </a:bodyPr>
          <a:lstStyle/>
          <a:p>
            <a:pPr algn="ctr" eaLnBrk="1" hangingPunct="1">
              <a:lnSpc>
                <a:spcPct val="90000"/>
              </a:lnSpc>
              <a:spcBef>
                <a:spcPts val="1000"/>
              </a:spcBef>
            </a:pPr>
            <a:r>
              <a:rPr lang="en-US" sz="2400" dirty="0">
                <a:solidFill>
                  <a:srgbClr val="FF0000"/>
                </a:solidFill>
              </a:rPr>
              <a:t>BOSMAN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F0000"/>
                </a:solidFill>
              </a:rPr>
              <a:t>v. URSBFA - UEFA</a:t>
            </a:r>
            <a:br>
              <a:rPr lang="en-US" sz="2400" dirty="0"/>
            </a:br>
            <a:r>
              <a:rPr lang="es-ES" sz="2800" dirty="0"/>
              <a:t>David contra Goliat</a:t>
            </a:r>
            <a:endParaRPr lang="en-US" sz="2400" dirty="0"/>
          </a:p>
        </p:txBody>
      </p:sp>
      <p:pic>
        <p:nvPicPr>
          <p:cNvPr id="37890" name="Content Placeholder 4" descr="A silhouette of a person holding a spear&#10;&#10;Description automatically generated">
            <a:extLst>
              <a:ext uri="{FF2B5EF4-FFF2-40B4-BE49-F238E27FC236}">
                <a16:creationId xmlns:a16="http://schemas.microsoft.com/office/drawing/2014/main" id="{A0D08060-2B59-55FD-B6B0-E3302B9B350A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"/>
          <a:stretch/>
        </p:blipFill>
        <p:spPr>
          <a:xfrm>
            <a:off x="1065195" y="304800"/>
            <a:ext cx="7044135" cy="3672406"/>
          </a:xfrm>
          <a:custGeom>
            <a:avLst/>
            <a:gdLst/>
            <a:ahLst/>
            <a:cxnLst/>
            <a:rect l="l" t="t" r="r" b="b"/>
            <a:pathLst>
              <a:path w="9392179" h="3672406">
                <a:moveTo>
                  <a:pt x="8328426" y="0"/>
                </a:moveTo>
                <a:cubicBezTo>
                  <a:pt x="8306669" y="212063"/>
                  <a:pt x="8209966" y="234386"/>
                  <a:pt x="8156780" y="365530"/>
                </a:cubicBezTo>
                <a:cubicBezTo>
                  <a:pt x="8193044" y="376692"/>
                  <a:pt x="8224472" y="390643"/>
                  <a:pt x="8255900" y="396224"/>
                </a:cubicBezTo>
                <a:cubicBezTo>
                  <a:pt x="8379195" y="424127"/>
                  <a:pt x="8497654" y="496675"/>
                  <a:pt x="8608861" y="619448"/>
                </a:cubicBezTo>
                <a:cubicBezTo>
                  <a:pt x="8693475" y="711528"/>
                  <a:pt x="8785341" y="750593"/>
                  <a:pt x="8877208" y="756173"/>
                </a:cubicBezTo>
                <a:cubicBezTo>
                  <a:pt x="8923141" y="758964"/>
                  <a:pt x="8971492" y="761754"/>
                  <a:pt x="9012590" y="795238"/>
                </a:cubicBezTo>
                <a:cubicBezTo>
                  <a:pt x="9053688" y="828721"/>
                  <a:pt x="9133466" y="814770"/>
                  <a:pt x="9106875" y="996140"/>
                </a:cubicBezTo>
                <a:cubicBezTo>
                  <a:pt x="9210828" y="1068688"/>
                  <a:pt x="9167313" y="1283542"/>
                  <a:pt x="9215663" y="1417476"/>
                </a:cubicBezTo>
                <a:cubicBezTo>
                  <a:pt x="9268849" y="1565363"/>
                  <a:pt x="9300277" y="1746734"/>
                  <a:pt x="9370386" y="1872297"/>
                </a:cubicBezTo>
                <a:cubicBezTo>
                  <a:pt x="9396979" y="1916942"/>
                  <a:pt x="9396979" y="1967168"/>
                  <a:pt x="9382473" y="2014603"/>
                </a:cubicBezTo>
                <a:cubicBezTo>
                  <a:pt x="9355881" y="2115054"/>
                  <a:pt x="9322035" y="2201554"/>
                  <a:pt x="9276102" y="2268521"/>
                </a:cubicBezTo>
                <a:cubicBezTo>
                  <a:pt x="9106875" y="2514068"/>
                  <a:pt x="8932811" y="2756825"/>
                  <a:pt x="8746660" y="2949356"/>
                </a:cubicBezTo>
                <a:cubicBezTo>
                  <a:pt x="8536335" y="3169790"/>
                  <a:pt x="8304251" y="3289774"/>
                  <a:pt x="8069749" y="3384644"/>
                </a:cubicBezTo>
                <a:cubicBezTo>
                  <a:pt x="7624922" y="3566014"/>
                  <a:pt x="7172842" y="3632982"/>
                  <a:pt x="6713509" y="3649724"/>
                </a:cubicBezTo>
                <a:cubicBezTo>
                  <a:pt x="6406482" y="3660885"/>
                  <a:pt x="6101872" y="3674836"/>
                  <a:pt x="5794844" y="3672046"/>
                </a:cubicBezTo>
                <a:cubicBezTo>
                  <a:pt x="5526498" y="3669256"/>
                  <a:pt x="5258151" y="3638562"/>
                  <a:pt x="4987387" y="3599498"/>
                </a:cubicBezTo>
                <a:cubicBezTo>
                  <a:pt x="4636843" y="3546482"/>
                  <a:pt x="3362799" y="3312096"/>
                  <a:pt x="2920390" y="3220016"/>
                </a:cubicBezTo>
                <a:cubicBezTo>
                  <a:pt x="2702811" y="3175371"/>
                  <a:pt x="1498875" y="2762406"/>
                  <a:pt x="1472282" y="2695438"/>
                </a:cubicBezTo>
                <a:cubicBezTo>
                  <a:pt x="1554478" y="2650793"/>
                  <a:pt x="1634257" y="2728922"/>
                  <a:pt x="1721289" y="2681487"/>
                </a:cubicBezTo>
                <a:cubicBezTo>
                  <a:pt x="1571401" y="2578245"/>
                  <a:pt x="1399756" y="2625681"/>
                  <a:pt x="1257121" y="2555923"/>
                </a:cubicBezTo>
                <a:cubicBezTo>
                  <a:pt x="1259538" y="2488955"/>
                  <a:pt x="1322394" y="2508488"/>
                  <a:pt x="1332064" y="2463843"/>
                </a:cubicBezTo>
                <a:cubicBezTo>
                  <a:pt x="1061300" y="2335488"/>
                  <a:pt x="759108" y="2341069"/>
                  <a:pt x="483508" y="2229457"/>
                </a:cubicBezTo>
                <a:cubicBezTo>
                  <a:pt x="734932" y="2184812"/>
                  <a:pt x="981521" y="2232247"/>
                  <a:pt x="1235363" y="2240618"/>
                </a:cubicBezTo>
                <a:cubicBezTo>
                  <a:pt x="1211188" y="2182021"/>
                  <a:pt x="1167672" y="2187602"/>
                  <a:pt x="1138662" y="2168069"/>
                </a:cubicBezTo>
                <a:cubicBezTo>
                  <a:pt x="1099981" y="2142957"/>
                  <a:pt x="1068553" y="2120635"/>
                  <a:pt x="1092728" y="2056458"/>
                </a:cubicBezTo>
                <a:cubicBezTo>
                  <a:pt x="1116903" y="1995071"/>
                  <a:pt x="1085475" y="1978329"/>
                  <a:pt x="1039542" y="1956007"/>
                </a:cubicBezTo>
                <a:cubicBezTo>
                  <a:pt x="923501" y="1894620"/>
                  <a:pt x="795371" y="1914152"/>
                  <a:pt x="674494" y="1894620"/>
                </a:cubicBezTo>
                <a:cubicBezTo>
                  <a:pt x="618891" y="1886249"/>
                  <a:pt x="529441" y="1900200"/>
                  <a:pt x="514936" y="1852765"/>
                </a:cubicBezTo>
                <a:cubicBezTo>
                  <a:pt x="464168" y="1699298"/>
                  <a:pt x="362631" y="1743943"/>
                  <a:pt x="268347" y="1735572"/>
                </a:cubicBezTo>
                <a:cubicBezTo>
                  <a:pt x="171646" y="1727201"/>
                  <a:pt x="152305" y="1657444"/>
                  <a:pt x="200656" y="1529089"/>
                </a:cubicBezTo>
                <a:cubicBezTo>
                  <a:pt x="149887" y="1467702"/>
                  <a:pt x="65273" y="1537459"/>
                  <a:pt x="0" y="1453750"/>
                </a:cubicBezTo>
                <a:cubicBezTo>
                  <a:pt x="502848" y="1411896"/>
                  <a:pt x="993609" y="1450960"/>
                  <a:pt x="1479534" y="1330977"/>
                </a:cubicBezTo>
                <a:cubicBezTo>
                  <a:pt x="1324812" y="1336557"/>
                  <a:pt x="1172507" y="1286332"/>
                  <a:pt x="1017784" y="1317025"/>
                </a:cubicBezTo>
                <a:cubicBezTo>
                  <a:pt x="993609" y="1322606"/>
                  <a:pt x="964599" y="1317025"/>
                  <a:pt x="940423" y="1311445"/>
                </a:cubicBezTo>
                <a:cubicBezTo>
                  <a:pt x="913830" y="1305864"/>
                  <a:pt x="889655" y="1294703"/>
                  <a:pt x="889655" y="1255638"/>
                </a:cubicBezTo>
                <a:cubicBezTo>
                  <a:pt x="889655" y="1227735"/>
                  <a:pt x="908995" y="1213784"/>
                  <a:pt x="928335" y="1202623"/>
                </a:cubicBezTo>
                <a:cubicBezTo>
                  <a:pt x="981521" y="1171929"/>
                  <a:pt x="1039542" y="1163558"/>
                  <a:pt x="1092728" y="1194252"/>
                </a:cubicBezTo>
                <a:cubicBezTo>
                  <a:pt x="1153167" y="1227735"/>
                  <a:pt x="1201518" y="1219364"/>
                  <a:pt x="1247451" y="1160768"/>
                </a:cubicBezTo>
                <a:cubicBezTo>
                  <a:pt x="1307889" y="1085430"/>
                  <a:pt x="1394920" y="1113333"/>
                  <a:pt x="1467447" y="1088220"/>
                </a:cubicBezTo>
                <a:cubicBezTo>
                  <a:pt x="1547226" y="1063107"/>
                  <a:pt x="1631840" y="1077059"/>
                  <a:pt x="1735794" y="1032414"/>
                </a:cubicBezTo>
                <a:cubicBezTo>
                  <a:pt x="1559313" y="982188"/>
                  <a:pt x="1397338" y="1057527"/>
                  <a:pt x="1218440" y="1007301"/>
                </a:cubicBezTo>
                <a:cubicBezTo>
                  <a:pt x="1290966" y="937543"/>
                  <a:pt x="1356240" y="957076"/>
                  <a:pt x="1416678" y="945914"/>
                </a:cubicBezTo>
                <a:cubicBezTo>
                  <a:pt x="1489204" y="931963"/>
                  <a:pt x="1561731" y="929172"/>
                  <a:pt x="1634257" y="915221"/>
                </a:cubicBezTo>
                <a:cubicBezTo>
                  <a:pt x="1701949" y="904060"/>
                  <a:pt x="1767223" y="884528"/>
                  <a:pt x="1834914" y="873366"/>
                </a:cubicBezTo>
                <a:cubicBezTo>
                  <a:pt x="1900187" y="862205"/>
                  <a:pt x="1967878" y="876157"/>
                  <a:pt x="2028317" y="814770"/>
                </a:cubicBezTo>
                <a:cubicBezTo>
                  <a:pt x="1863924" y="691996"/>
                  <a:pt x="1677773" y="750593"/>
                  <a:pt x="1484370" y="719899"/>
                </a:cubicBezTo>
                <a:cubicBezTo>
                  <a:pt x="1535138" y="661303"/>
                  <a:pt x="1588324" y="672464"/>
                  <a:pt x="1631840" y="655722"/>
                </a:cubicBezTo>
                <a:cubicBezTo>
                  <a:pt x="1651180" y="650142"/>
                  <a:pt x="1675355" y="650142"/>
                  <a:pt x="1682608" y="622239"/>
                </a:cubicBezTo>
                <a:cubicBezTo>
                  <a:pt x="1692278" y="585965"/>
                  <a:pt x="1670520" y="563642"/>
                  <a:pt x="1646344" y="552481"/>
                </a:cubicBezTo>
                <a:cubicBezTo>
                  <a:pt x="1537556" y="499465"/>
                  <a:pt x="1421514" y="471562"/>
                  <a:pt x="1305472" y="443659"/>
                </a:cubicBezTo>
                <a:cubicBezTo>
                  <a:pt x="1240198" y="429707"/>
                  <a:pt x="1170090" y="438078"/>
                  <a:pt x="1112068" y="393433"/>
                </a:cubicBezTo>
                <a:cubicBezTo>
                  <a:pt x="1324812" y="200902"/>
                  <a:pt x="1561731" y="237176"/>
                  <a:pt x="1801068" y="248337"/>
                </a:cubicBezTo>
                <a:cubicBezTo>
                  <a:pt x="2190293" y="265079"/>
                  <a:pt x="2579516" y="281821"/>
                  <a:pt x="2971158" y="253918"/>
                </a:cubicBezTo>
                <a:cubicBezTo>
                  <a:pt x="3287854" y="200902"/>
                  <a:pt x="3609388" y="195322"/>
                  <a:pt x="3930923" y="175789"/>
                </a:cubicBezTo>
                <a:cubicBezTo>
                  <a:pt x="4283882" y="150677"/>
                  <a:pt x="4641678" y="170209"/>
                  <a:pt x="4997057" y="172999"/>
                </a:cubicBezTo>
                <a:cubicBezTo>
                  <a:pt x="5253316" y="175789"/>
                  <a:pt x="5511992" y="200902"/>
                  <a:pt x="5768252" y="178580"/>
                </a:cubicBezTo>
                <a:cubicBezTo>
                  <a:pt x="6068027" y="153467"/>
                  <a:pt x="6372637" y="172999"/>
                  <a:pt x="6674829" y="164628"/>
                </a:cubicBezTo>
                <a:cubicBezTo>
                  <a:pt x="6810212" y="161838"/>
                  <a:pt x="6945593" y="139515"/>
                  <a:pt x="7080976" y="122774"/>
                </a:cubicBezTo>
                <a:cubicBezTo>
                  <a:pt x="7334817" y="89290"/>
                  <a:pt x="7591076" y="44645"/>
                  <a:pt x="7847336" y="58596"/>
                </a:cubicBezTo>
                <a:cubicBezTo>
                  <a:pt x="8006894" y="66967"/>
                  <a:pt x="8164034" y="66967"/>
                  <a:pt x="8328426" y="0"/>
                </a:cubicBezTo>
                <a:close/>
              </a:path>
            </a:pathLst>
          </a:custGeom>
          <a:noFill/>
        </p:spPr>
      </p:pic>
      <p:sp>
        <p:nvSpPr>
          <p:cNvPr id="37897" name="Date Placeholder 4">
            <a:extLst>
              <a:ext uri="{FF2B5EF4-FFF2-40B4-BE49-F238E27FC236}">
                <a16:creationId xmlns:a16="http://schemas.microsoft.com/office/drawing/2014/main" id="{4E76D61B-4E66-A9F0-F5B5-5CF3A178CB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fld id="{AF3ACE56-63C6-47B9-847B-C48EC8409325}" type="datetime1">
              <a:rPr lang="en-US" altLang="en-US">
                <a:solidFill>
                  <a:prstClr val="black">
                    <a:tint val="75000"/>
                  </a:prstClr>
                </a:solidFill>
                <a:effectLst/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600"/>
                </a:spcAft>
                <a:defRPr/>
              </a:pPr>
              <a:t>11/12/2024</a:t>
            </a:fld>
            <a:endParaRPr lang="en-US" altLang="en-US">
              <a:solidFill>
                <a:prstClr val="black">
                  <a:tint val="75000"/>
                </a:prstClr>
              </a:solidFill>
              <a:effectLst/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75586-C1CC-644A-8268-3851F54F3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fld id="{85172707-B1EB-1C45-93C8-8207AFF91D04}" type="slidenum">
              <a:rPr lang="en-US" altLang="en-US">
                <a:solidFill>
                  <a:prstClr val="black">
                    <a:tint val="75000"/>
                  </a:prstClr>
                </a:solidFill>
                <a:effectLst/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600"/>
                </a:spcAft>
                <a:defRPr/>
              </a:pPr>
              <a:t>3</a:t>
            </a:fld>
            <a:endParaRPr lang="en-US" altLang="en-US" dirty="0">
              <a:solidFill>
                <a:prstClr val="black">
                  <a:tint val="75000"/>
                </a:prstClr>
              </a:solidFill>
              <a:effectLst/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74BEB-9229-06B8-326D-B08D120BC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77813"/>
            <a:ext cx="9036496" cy="1143000"/>
          </a:xfrm>
        </p:spPr>
        <p:txBody>
          <a:bodyPr/>
          <a:lstStyle/>
          <a:p>
            <a:br>
              <a:rPr lang="en-GB" dirty="0"/>
            </a:br>
            <a:r>
              <a:rPr lang="en-GB" sz="32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Conclusiones</a:t>
            </a:r>
            <a:r>
              <a:rPr lang="en-GB" sz="32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32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sobre</a:t>
            </a:r>
            <a:r>
              <a:rPr lang="en-GB" sz="32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la base del art. 45 TFUE</a:t>
            </a:r>
            <a:endParaRPr lang="en-BE" sz="32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92E03-0D6E-5CDC-EC00-D6850B7D07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BE" dirty="0">
                <a:solidFill>
                  <a:srgbClr val="FF0000"/>
                </a:solidFill>
              </a:rPr>
              <a:t>No a la reponsabilidad solidaria </a:t>
            </a:r>
            <a:r>
              <a:rPr lang="en-BE" dirty="0"/>
              <a:t>basada en  criterios que a ve</a:t>
            </a:r>
            <a:r>
              <a:rPr lang="de-DE" dirty="0"/>
              <a:t>c</a:t>
            </a:r>
            <a:r>
              <a:rPr lang="en-BE" dirty="0"/>
              <a:t>es </a:t>
            </a:r>
          </a:p>
          <a:p>
            <a:pPr lvl="1"/>
            <a:r>
              <a:rPr lang="es-ES" dirty="0"/>
              <a:t>son </a:t>
            </a:r>
            <a:r>
              <a:rPr lang="es-ES" dirty="0">
                <a:solidFill>
                  <a:srgbClr val="FF0000"/>
                </a:solidFill>
              </a:rPr>
              <a:t>“imprecisos y discrecionales”</a:t>
            </a:r>
            <a:r>
              <a:rPr lang="en-BE" dirty="0">
                <a:solidFill>
                  <a:srgbClr val="FF0000"/>
                </a:solidFill>
              </a:rPr>
              <a:t>;</a:t>
            </a:r>
          </a:p>
          <a:p>
            <a:pPr lvl="1"/>
            <a:r>
              <a:rPr lang="en-GB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“</a:t>
            </a:r>
            <a:r>
              <a:rPr lang="en-GB" b="0" i="0" u="none" strike="noStrike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carecen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lang="en-GB" b="0" i="0" u="none" strike="noStrike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cualquier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vínculo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objetivo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” </a:t>
            </a:r>
            <a:r>
              <a:rPr lang="en-GB" b="0" i="0" u="none" strike="noStrike" dirty="0">
                <a:effectLst/>
                <a:latin typeface="Arial" panose="020B0604020202020204" pitchFamily="34" charset="0"/>
              </a:rPr>
              <a:t>con la </a:t>
            </a:r>
            <a:r>
              <a:rPr lang="en-GB" b="0" i="0" u="none" strike="noStrike" dirty="0" err="1">
                <a:effectLst/>
                <a:latin typeface="Arial" panose="020B0604020202020204" pitchFamily="34" charset="0"/>
              </a:rPr>
              <a:t>relación</a:t>
            </a:r>
            <a:r>
              <a:rPr lang="en-GB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en-GB" b="0" i="0" u="none" strike="noStrike" dirty="0" err="1">
                <a:effectLst/>
                <a:latin typeface="Arial" panose="020B0604020202020204" pitchFamily="34" charset="0"/>
              </a:rPr>
              <a:t>laboral</a:t>
            </a:r>
            <a:r>
              <a:rPr lang="en-GB" b="0" i="0" u="none" strike="noStrike" dirty="0">
                <a:effectLst/>
                <a:latin typeface="Arial" panose="020B0604020202020204" pitchFamily="34" charset="0"/>
              </a:rPr>
              <a:t> de que se </a:t>
            </a:r>
            <a:r>
              <a:rPr lang="en-GB" b="0" i="0" u="none" strike="noStrike" dirty="0" err="1">
                <a:effectLst/>
                <a:latin typeface="Arial" panose="020B0604020202020204" pitchFamily="34" charset="0"/>
              </a:rPr>
              <a:t>trate</a:t>
            </a:r>
            <a:r>
              <a:rPr lang="en-BE" dirty="0"/>
              <a:t>;</a:t>
            </a:r>
          </a:p>
          <a:p>
            <a:pPr lvl="1"/>
            <a:r>
              <a:rPr lang="es-ES" dirty="0">
                <a:solidFill>
                  <a:srgbClr val="FF0000"/>
                </a:solidFill>
              </a:rPr>
              <a:t>“son desproporcionados”</a:t>
            </a:r>
            <a:r>
              <a:rPr lang="es-ES" dirty="0"/>
              <a:t>.</a:t>
            </a:r>
            <a:endParaRPr lang="en-BE" dirty="0">
              <a:solidFill>
                <a:srgbClr val="FF0000"/>
              </a:solidFill>
            </a:endParaRPr>
          </a:p>
          <a:p>
            <a:r>
              <a:rPr lang="es-ES" dirty="0"/>
              <a:t>No a las sanciones deportivas por mera presunción.</a:t>
            </a:r>
          </a:p>
          <a:p>
            <a:r>
              <a:rPr lang="en-BE" dirty="0">
                <a:solidFill>
                  <a:srgbClr val="FF0000"/>
                </a:solidFill>
              </a:rPr>
              <a:t>No al CIT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15DEAC-32D2-4AD5-7546-6D1F3123F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943BE6-D5E4-4F8B-A2CB-B479ABCF7EC1}" type="datetime1">
              <a:rPr lang="en-GB" altLang="en-US" smtClean="0"/>
              <a:pPr>
                <a:defRPr/>
              </a:pPr>
              <a:t>12/11/2024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152CB-D849-8D97-A5DA-8AD76448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A4EB5-D191-44E0-BDDD-BE88B9C108A4}" type="slidenum">
              <a:rPr lang="en-GB" altLang="en-US" smtClean="0"/>
              <a:pPr/>
              <a:t>30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5758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72F74-ACEB-8975-7599-7B92FE8EB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Art. 101 TFEU: Libertad de competencia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954C9-91CF-E322-90FA-19F8201603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0" i="0" u="none" strike="noStrike" dirty="0" err="1">
                <a:effectLst/>
                <a:latin typeface="Tahoma" panose="020B0604030504040204" pitchFamily="34" charset="0"/>
              </a:rPr>
              <a:t>Serán</a:t>
            </a:r>
            <a:r>
              <a:rPr lang="en-GB" b="0" i="0" u="none" strike="noStrike" dirty="0">
                <a:effectLst/>
                <a:latin typeface="Tahoma" panose="020B0604030504040204" pitchFamily="34" charset="0"/>
              </a:rPr>
              <a:t> 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Tahoma" panose="020B0604030504040204" pitchFamily="34" charset="0"/>
              </a:rPr>
              <a:t>incompatibles</a:t>
            </a:r>
            <a:r>
              <a:rPr lang="en-GB" b="0" i="0" u="none" strike="noStrike" dirty="0">
                <a:effectLst/>
                <a:latin typeface="Tahoma" panose="020B0604030504040204" pitchFamily="34" charset="0"/>
              </a:rPr>
              <a:t> con </a:t>
            </a:r>
            <a:r>
              <a:rPr lang="en-GB" b="0" i="0" u="none" strike="noStrike" dirty="0" err="1">
                <a:effectLst/>
                <a:latin typeface="Tahoma" panose="020B0604030504040204" pitchFamily="34" charset="0"/>
              </a:rPr>
              <a:t>el</a:t>
            </a:r>
            <a:r>
              <a:rPr lang="en-GB" b="0" i="0" u="none" strike="noStrike" dirty="0">
                <a:effectLst/>
                <a:latin typeface="Tahoma" panose="020B0604030504040204" pitchFamily="34" charset="0"/>
              </a:rPr>
              <a:t> mercado interior y </a:t>
            </a:r>
            <a:r>
              <a:rPr lang="en-GB" b="0" i="0" u="none" strike="noStrike" dirty="0" err="1">
                <a:effectLst/>
                <a:latin typeface="Tahoma" panose="020B0604030504040204" pitchFamily="34" charset="0"/>
              </a:rPr>
              <a:t>quedarán</a:t>
            </a:r>
            <a:r>
              <a:rPr lang="en-GB" b="0" i="0" u="none" strike="noStrike" dirty="0">
                <a:effectLst/>
                <a:latin typeface="Tahoma" panose="020B0604030504040204" pitchFamily="34" charset="0"/>
              </a:rPr>
              <a:t> </a:t>
            </a:r>
            <a:r>
              <a:rPr lang="en-GB" b="0" i="0" u="none" strike="noStrike" dirty="0" err="1">
                <a:effectLst/>
                <a:latin typeface="Tahoma" panose="020B0604030504040204" pitchFamily="34" charset="0"/>
              </a:rPr>
              <a:t>prohibidos</a:t>
            </a:r>
            <a:r>
              <a:rPr lang="en-GB" b="0" i="0" u="none" strike="noStrike" dirty="0">
                <a:effectLst/>
                <a:latin typeface="Tahoma" panose="020B0604030504040204" pitchFamily="34" charset="0"/>
              </a:rPr>
              <a:t> </a:t>
            </a:r>
            <a:r>
              <a:rPr lang="en-GB" b="0" i="0" u="none" strike="noStrike" dirty="0" err="1">
                <a:effectLst/>
                <a:latin typeface="Tahoma" panose="020B0604030504040204" pitchFamily="34" charset="0"/>
              </a:rPr>
              <a:t>todos</a:t>
            </a:r>
            <a:r>
              <a:rPr lang="en-GB" b="0" i="0" u="none" strike="noStrike" dirty="0">
                <a:effectLst/>
                <a:latin typeface="Tahoma" panose="020B0604030504040204" pitchFamily="34" charset="0"/>
              </a:rPr>
              <a:t> </a:t>
            </a:r>
            <a:r>
              <a:rPr lang="en-GB" b="0" i="0" u="none" strike="noStrike" dirty="0" err="1">
                <a:effectLst/>
                <a:latin typeface="Tahoma" panose="020B0604030504040204" pitchFamily="34" charset="0"/>
              </a:rPr>
              <a:t>los</a:t>
            </a:r>
            <a:r>
              <a:rPr lang="en-GB" b="0" i="0" u="none" strike="noStrike" dirty="0">
                <a:effectLst/>
                <a:latin typeface="Tahoma" panose="020B0604030504040204" pitchFamily="34" charset="0"/>
              </a:rPr>
              <a:t> </a:t>
            </a:r>
            <a:r>
              <a:rPr lang="en-GB" b="0" i="0" u="none" strike="noStrike" dirty="0" err="1">
                <a:effectLst/>
                <a:latin typeface="Tahoma" panose="020B0604030504040204" pitchFamily="34" charset="0"/>
              </a:rPr>
              <a:t>acuerdos</a:t>
            </a:r>
            <a:r>
              <a:rPr lang="en-GB" b="0" i="0" u="none" strike="noStrike" dirty="0">
                <a:effectLst/>
                <a:latin typeface="Tahoma" panose="020B0604030504040204" pitchFamily="34" charset="0"/>
              </a:rPr>
              <a:t> entre </a:t>
            </a:r>
            <a:r>
              <a:rPr lang="en-GB" b="0" i="0" u="none" strike="noStrike" dirty="0" err="1">
                <a:effectLst/>
                <a:latin typeface="Tahoma" panose="020B0604030504040204" pitchFamily="34" charset="0"/>
              </a:rPr>
              <a:t>empresas</a:t>
            </a:r>
            <a:r>
              <a:rPr lang="en-GB" b="0" i="0" u="none" strike="noStrike" dirty="0">
                <a:effectLst/>
                <a:latin typeface="Tahoma" panose="020B0604030504040204" pitchFamily="34" charset="0"/>
              </a:rPr>
              <a:t>, </a:t>
            </a:r>
            <a:r>
              <a:rPr lang="en-GB" dirty="0">
                <a:solidFill>
                  <a:srgbClr val="FF0000"/>
                </a:solidFill>
                <a:effectLst/>
                <a:latin typeface="Tahoma" panose="020B0604030504040204" pitchFamily="34" charset="0"/>
              </a:rPr>
              <a:t>las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FF0000"/>
                </a:solidFill>
                <a:effectLst/>
                <a:latin typeface="Tahoma" panose="020B0604030504040204" pitchFamily="34" charset="0"/>
              </a:rPr>
              <a:t>decisiones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Tahoma" panose="020B0604030504040204" pitchFamily="34" charset="0"/>
              </a:rPr>
              <a:t> de </a:t>
            </a:r>
            <a:r>
              <a:rPr lang="en-GB" b="0" i="0" u="none" strike="noStrike" dirty="0" err="1">
                <a:solidFill>
                  <a:srgbClr val="FF0000"/>
                </a:solidFill>
                <a:effectLst/>
                <a:latin typeface="Tahoma" panose="020B0604030504040204" pitchFamily="34" charset="0"/>
              </a:rPr>
              <a:t>asociaciones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Tahoma" panose="020B0604030504040204" pitchFamily="34" charset="0"/>
              </a:rPr>
              <a:t> de </a:t>
            </a:r>
            <a:r>
              <a:rPr lang="en-GB" b="0" i="0" u="none" strike="noStrike" dirty="0" err="1">
                <a:solidFill>
                  <a:srgbClr val="FF0000"/>
                </a:solidFill>
                <a:effectLst/>
                <a:latin typeface="Tahoma" panose="020B0604030504040204" pitchFamily="34" charset="0"/>
              </a:rPr>
              <a:t>empresas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Tahoma" panose="020B0604030504040204" pitchFamily="34" charset="0"/>
              </a:rPr>
              <a:t> y las </a:t>
            </a:r>
            <a:r>
              <a:rPr lang="en-GB" b="0" i="0" u="none" strike="noStrike" dirty="0" err="1">
                <a:solidFill>
                  <a:srgbClr val="FF0000"/>
                </a:solidFill>
                <a:effectLst/>
                <a:latin typeface="Tahoma" panose="020B0604030504040204" pitchFamily="34" charset="0"/>
              </a:rPr>
              <a:t>prácticas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FF0000"/>
                </a:solidFill>
                <a:effectLst/>
                <a:latin typeface="Tahoma" panose="020B0604030504040204" pitchFamily="34" charset="0"/>
              </a:rPr>
              <a:t>concertadas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en-GB" b="0" i="0" u="none" strike="noStrike" dirty="0">
                <a:effectLst/>
                <a:latin typeface="Tahoma" panose="020B0604030504040204" pitchFamily="34" charset="0"/>
              </a:rPr>
              <a:t>que </a:t>
            </a:r>
            <a:r>
              <a:rPr lang="en-GB" b="0" i="0" u="none" strike="noStrike" dirty="0" err="1">
                <a:effectLst/>
                <a:latin typeface="Tahoma" panose="020B0604030504040204" pitchFamily="34" charset="0"/>
              </a:rPr>
              <a:t>puedan</a:t>
            </a:r>
            <a:r>
              <a:rPr lang="en-GB" b="0" i="0" u="none" strike="noStrike" dirty="0">
                <a:effectLst/>
                <a:latin typeface="Tahoma" panose="020B0604030504040204" pitchFamily="34" charset="0"/>
              </a:rPr>
              <a:t> </a:t>
            </a:r>
            <a:r>
              <a:rPr lang="en-GB" b="0" i="0" u="none" strike="noStrike" dirty="0" err="1">
                <a:effectLst/>
                <a:latin typeface="Tahoma" panose="020B0604030504040204" pitchFamily="34" charset="0"/>
              </a:rPr>
              <a:t>afectar</a:t>
            </a:r>
            <a:r>
              <a:rPr lang="en-GB" b="0" i="0" u="none" strike="noStrike" dirty="0">
                <a:effectLst/>
                <a:latin typeface="Tahoma" panose="020B0604030504040204" pitchFamily="34" charset="0"/>
              </a:rPr>
              <a:t> al </a:t>
            </a:r>
            <a:r>
              <a:rPr lang="en-GB" b="0" i="0" u="none" strike="noStrike" dirty="0" err="1">
                <a:effectLst/>
                <a:latin typeface="Tahoma" panose="020B0604030504040204" pitchFamily="34" charset="0"/>
              </a:rPr>
              <a:t>comercio</a:t>
            </a:r>
            <a:r>
              <a:rPr lang="en-GB" b="0" i="0" u="none" strike="noStrike" dirty="0">
                <a:effectLst/>
                <a:latin typeface="Tahoma" panose="020B0604030504040204" pitchFamily="34" charset="0"/>
              </a:rPr>
              <a:t> entre </a:t>
            </a:r>
            <a:r>
              <a:rPr lang="en-GB" b="0" i="0" u="none" strike="noStrike" dirty="0" err="1">
                <a:effectLst/>
                <a:latin typeface="Tahoma" panose="020B0604030504040204" pitchFamily="34" charset="0"/>
              </a:rPr>
              <a:t>los</a:t>
            </a:r>
            <a:r>
              <a:rPr lang="en-GB" b="0" i="0" u="none" strike="noStrike" dirty="0">
                <a:effectLst/>
                <a:latin typeface="Tahoma" panose="020B0604030504040204" pitchFamily="34" charset="0"/>
              </a:rPr>
              <a:t> </a:t>
            </a:r>
            <a:r>
              <a:rPr lang="en-GB" b="0" i="0" u="none" strike="noStrike" dirty="0" err="1">
                <a:effectLst/>
                <a:latin typeface="Tahoma" panose="020B0604030504040204" pitchFamily="34" charset="0"/>
              </a:rPr>
              <a:t>Estados</a:t>
            </a:r>
            <a:r>
              <a:rPr lang="en-GB" b="0" i="0" u="none" strike="noStrike" dirty="0">
                <a:effectLst/>
                <a:latin typeface="Tahoma" panose="020B0604030504040204" pitchFamily="34" charset="0"/>
              </a:rPr>
              <a:t> </a:t>
            </a:r>
            <a:r>
              <a:rPr lang="en-GB" b="0" i="0" u="none" strike="noStrike" dirty="0" err="1">
                <a:effectLst/>
                <a:latin typeface="Tahoma" panose="020B0604030504040204" pitchFamily="34" charset="0"/>
              </a:rPr>
              <a:t>miembros</a:t>
            </a:r>
            <a:r>
              <a:rPr lang="en-GB" b="0" i="0" u="none" strike="noStrike" dirty="0">
                <a:effectLst/>
                <a:latin typeface="Tahoma" panose="020B0604030504040204" pitchFamily="34" charset="0"/>
              </a:rPr>
              <a:t> y que </a:t>
            </a:r>
            <a:r>
              <a:rPr lang="en-GB" b="0" i="0" u="none" strike="noStrike" dirty="0" err="1">
                <a:effectLst/>
                <a:latin typeface="Tahoma" panose="020B0604030504040204" pitchFamily="34" charset="0"/>
              </a:rPr>
              <a:t>tengan</a:t>
            </a:r>
            <a:r>
              <a:rPr lang="en-GB" b="0" i="0" u="none" strike="noStrike" dirty="0">
                <a:effectLst/>
                <a:latin typeface="Tahoma" panose="020B0604030504040204" pitchFamily="34" charset="0"/>
              </a:rPr>
              <a:t> </a:t>
            </a:r>
            <a:r>
              <a:rPr lang="en-GB" b="0" i="0" u="none" strike="noStrike" dirty="0" err="1">
                <a:effectLst/>
                <a:latin typeface="Tahoma" panose="020B0604030504040204" pitchFamily="34" charset="0"/>
              </a:rPr>
              <a:t>por</a:t>
            </a:r>
            <a:r>
              <a:rPr lang="en-GB" b="0" i="0" u="none" strike="noStrike" dirty="0">
                <a:effectLst/>
                <a:latin typeface="Tahoma" panose="020B0604030504040204" pitchFamily="34" charset="0"/>
              </a:rPr>
              <a:t> </a:t>
            </a:r>
            <a:r>
              <a:rPr lang="en-GB" b="0" i="0" u="none" strike="noStrike" dirty="0" err="1">
                <a:effectLst/>
                <a:latin typeface="Tahoma" panose="020B0604030504040204" pitchFamily="34" charset="0"/>
              </a:rPr>
              <a:t>objeto</a:t>
            </a:r>
            <a:r>
              <a:rPr lang="en-GB" b="0" i="0" u="none" strike="noStrike" dirty="0">
                <a:effectLst/>
                <a:latin typeface="Tahoma" panose="020B0604030504040204" pitchFamily="34" charset="0"/>
              </a:rPr>
              <a:t> o </a:t>
            </a:r>
            <a:r>
              <a:rPr lang="en-GB" b="0" i="0" u="none" strike="noStrike" dirty="0" err="1">
                <a:effectLst/>
                <a:latin typeface="Tahoma" panose="020B0604030504040204" pitchFamily="34" charset="0"/>
              </a:rPr>
              <a:t>efecto</a:t>
            </a:r>
            <a:r>
              <a:rPr lang="en-GB" b="0" i="0" u="none" strike="noStrike" dirty="0">
                <a:effectLst/>
                <a:latin typeface="Tahoma" panose="020B0604030504040204" pitchFamily="34" charset="0"/>
              </a:rPr>
              <a:t> </a:t>
            </a:r>
            <a:r>
              <a:rPr lang="en-GB" b="0" i="0" u="none" strike="noStrike" dirty="0" err="1">
                <a:effectLst/>
                <a:latin typeface="Tahoma" panose="020B0604030504040204" pitchFamily="34" charset="0"/>
              </a:rPr>
              <a:t>impedir</a:t>
            </a:r>
            <a:r>
              <a:rPr lang="en-GB" b="0" i="0" u="none" strike="noStrike" dirty="0">
                <a:effectLst/>
                <a:latin typeface="Tahoma" panose="020B0604030504040204" pitchFamily="34" charset="0"/>
              </a:rPr>
              <a:t>, </a:t>
            </a:r>
            <a:r>
              <a:rPr lang="en-GB" b="0" i="0" u="none" strike="noStrike" dirty="0" err="1">
                <a:effectLst/>
                <a:latin typeface="Tahoma" panose="020B0604030504040204" pitchFamily="34" charset="0"/>
              </a:rPr>
              <a:t>restringir</a:t>
            </a:r>
            <a:r>
              <a:rPr lang="en-GB" b="0" i="0" u="none" strike="noStrike" dirty="0">
                <a:effectLst/>
                <a:latin typeface="Tahoma" panose="020B0604030504040204" pitchFamily="34" charset="0"/>
              </a:rPr>
              <a:t> o </a:t>
            </a:r>
            <a:r>
              <a:rPr lang="en-GB" b="0" i="0" u="none" strike="noStrike" dirty="0" err="1">
                <a:effectLst/>
                <a:latin typeface="Tahoma" panose="020B0604030504040204" pitchFamily="34" charset="0"/>
              </a:rPr>
              <a:t>falsear</a:t>
            </a:r>
            <a:r>
              <a:rPr lang="en-GB" b="0" i="0" u="none" strike="noStrike" dirty="0">
                <a:effectLst/>
                <a:latin typeface="Tahoma" panose="020B0604030504040204" pitchFamily="34" charset="0"/>
              </a:rPr>
              <a:t> </a:t>
            </a:r>
            <a:r>
              <a:rPr lang="en-GB" b="0" i="0" u="none" strike="noStrike" dirty="0" err="1">
                <a:effectLst/>
                <a:latin typeface="Tahoma" panose="020B0604030504040204" pitchFamily="34" charset="0"/>
              </a:rPr>
              <a:t>el</a:t>
            </a:r>
            <a:r>
              <a:rPr lang="en-GB" b="0" i="0" u="none" strike="noStrike" dirty="0">
                <a:effectLst/>
                <a:latin typeface="Tahoma" panose="020B0604030504040204" pitchFamily="34" charset="0"/>
              </a:rPr>
              <a:t> </a:t>
            </a:r>
            <a:r>
              <a:rPr lang="en-GB" b="0" i="0" u="none" strike="noStrike" dirty="0" err="1">
                <a:effectLst/>
                <a:latin typeface="Tahoma" panose="020B0604030504040204" pitchFamily="34" charset="0"/>
              </a:rPr>
              <a:t>juego</a:t>
            </a:r>
            <a:r>
              <a:rPr lang="en-GB" b="0" i="0" u="none" strike="noStrike" dirty="0">
                <a:effectLst/>
                <a:latin typeface="Tahoma" panose="020B0604030504040204" pitchFamily="34" charset="0"/>
              </a:rPr>
              <a:t> de la </a:t>
            </a:r>
            <a:r>
              <a:rPr lang="en-GB" b="0" i="0" u="none" strike="noStrike" dirty="0" err="1">
                <a:effectLst/>
                <a:latin typeface="Tahoma" panose="020B0604030504040204" pitchFamily="34" charset="0"/>
              </a:rPr>
              <a:t>competencia</a:t>
            </a:r>
            <a:r>
              <a:rPr lang="en-GB" b="0" i="0" u="none" strike="noStrike" dirty="0">
                <a:effectLst/>
                <a:latin typeface="Tahoma" panose="020B0604030504040204" pitchFamily="34" charset="0"/>
              </a:rPr>
              <a:t> </a:t>
            </a:r>
            <a:r>
              <a:rPr lang="en-GB" b="0" i="0" u="none" strike="noStrike" dirty="0" err="1">
                <a:effectLst/>
                <a:latin typeface="Tahoma" panose="020B0604030504040204" pitchFamily="34" charset="0"/>
              </a:rPr>
              <a:t>dentro</a:t>
            </a:r>
            <a:r>
              <a:rPr lang="en-GB" b="0" i="0" u="none" strike="noStrike" dirty="0">
                <a:effectLst/>
                <a:latin typeface="Tahoma" panose="020B0604030504040204" pitchFamily="34" charset="0"/>
              </a:rPr>
              <a:t> del mercado interior.</a:t>
            </a:r>
            <a:endParaRPr lang="en-B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5FB26-6110-08AB-2B1A-6B79A4DE6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943BE6-D5E4-4F8B-A2CB-B479ABCF7EC1}" type="datetime1">
              <a:rPr lang="en-GB" altLang="en-US" smtClean="0"/>
              <a:pPr>
                <a:defRPr/>
              </a:pPr>
              <a:t>12/11/2024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409092-4880-127B-0DB2-7AB80F55E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A4EB5-D191-44E0-BDDD-BE88B9C108A4}" type="slidenum">
              <a:rPr lang="en-GB" altLang="en-US" smtClean="0"/>
              <a:pPr/>
              <a:t>31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7365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8065A-4E46-A56B-D8A0-07AEF012E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Aplicado al fútbol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E76EC-713E-FCA5-7E67-DAFC775F0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La </a:t>
            </a:r>
            <a:r>
              <a:rPr lang="es-ES" b="1" dirty="0">
                <a:solidFill>
                  <a:srgbClr val="FF0000"/>
                </a:solidFill>
              </a:rPr>
              <a:t>conducta colusoria </a:t>
            </a:r>
            <a:r>
              <a:rPr lang="es-ES" dirty="0">
                <a:solidFill>
                  <a:srgbClr val="FF0000"/>
                </a:solidFill>
              </a:rPr>
              <a:t>puede consistir en limitar o controlar la contratación de trabajadores de alto nivel, como jugadores</a:t>
            </a:r>
            <a:r>
              <a:rPr lang="es-ES" dirty="0"/>
              <a:t> ya formados en el sector del fútbol profesional (párr. 129).</a:t>
            </a:r>
          </a:p>
          <a:p>
            <a:r>
              <a:rPr lang="es-ES" dirty="0"/>
              <a:t>Análisis del fondo de los acuerdos</a:t>
            </a:r>
          </a:p>
          <a:p>
            <a:r>
              <a:rPr lang="es-ES" dirty="0"/>
              <a:t>Contexto económico y jurídico</a:t>
            </a:r>
            <a:endParaRPr lang="en-B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44AEA-BB14-6C52-0BB5-DDCFC2BFA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943BE6-D5E4-4F8B-A2CB-B479ABCF7EC1}" type="datetime1">
              <a:rPr lang="en-GB" altLang="en-US" smtClean="0"/>
              <a:pPr>
                <a:defRPr/>
              </a:pPr>
              <a:t>12/11/2024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A2466D-EB0F-DEFD-4F33-F466F8BEE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A4EB5-D191-44E0-BDDD-BE88B9C108A4}" type="slidenum">
              <a:rPr lang="en-GB" altLang="en-US" smtClean="0"/>
              <a:pPr/>
              <a:t>32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2761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13A1E-05D4-553E-5D2D-663E47544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Contexto </a:t>
            </a:r>
            <a:r>
              <a:rPr lang="es-ES" dirty="0"/>
              <a:t>jurídico </a:t>
            </a:r>
            <a:r>
              <a:rPr lang="en-BE" dirty="0"/>
              <a:t>: Criterios en Art. 17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DC648-4507-4D43-A106-72F381C1EF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88232"/>
            <a:ext cx="8075240" cy="4349080"/>
          </a:xfrm>
        </p:spPr>
        <p:txBody>
          <a:bodyPr/>
          <a:lstStyle/>
          <a:p>
            <a:r>
              <a:rPr lang="nl-BE" sz="2800" dirty="0"/>
              <a:t>Legislación nacional</a:t>
            </a:r>
            <a:r>
              <a:rPr lang="en-BE" sz="2800" dirty="0"/>
              <a:t>:  “</a:t>
            </a:r>
            <a:r>
              <a:rPr lang="en-GB" sz="2800" b="0" i="0" u="none" strike="noStrike" dirty="0" err="1">
                <a:effectLst/>
                <a:latin typeface="Arial" panose="020B0604020202020204" pitchFamily="34" charset="0"/>
              </a:rPr>
              <a:t>letra</a:t>
            </a:r>
            <a:r>
              <a:rPr lang="en-GB" sz="28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en-GB" sz="2800" b="0" i="0" u="none" strike="noStrike" dirty="0" err="1">
                <a:effectLst/>
                <a:latin typeface="Arial" panose="020B0604020202020204" pitchFamily="34" charset="0"/>
              </a:rPr>
              <a:t>muerta</a:t>
            </a:r>
            <a:r>
              <a:rPr lang="en-BE" sz="2800" dirty="0"/>
              <a:t>”</a:t>
            </a:r>
          </a:p>
          <a:p>
            <a:r>
              <a:rPr lang="en-BE" sz="2800" dirty="0"/>
              <a:t>La especifidad del deporte: “concepto </a:t>
            </a:r>
            <a:r>
              <a:rPr lang="es-ES" sz="2800" dirty="0"/>
              <a:t>general e impreciso </a:t>
            </a:r>
            <a:r>
              <a:rPr lang="en-BE" sz="2800" dirty="0"/>
              <a:t>”</a:t>
            </a:r>
          </a:p>
          <a:p>
            <a:r>
              <a:rPr lang="en-BE" sz="2800" dirty="0"/>
              <a:t>“otros criterios”:</a:t>
            </a:r>
            <a:r>
              <a:rPr lang="de-DE" sz="2800" dirty="0"/>
              <a:t> </a:t>
            </a:r>
            <a:r>
              <a:rPr lang="en-GB" sz="2800" b="0" i="0" u="none" strike="noStrike" dirty="0">
                <a:effectLst/>
                <a:latin typeface="Arial" panose="020B0604020202020204" pitchFamily="34" charset="0"/>
              </a:rPr>
              <a:t>dan </a:t>
            </a:r>
            <a:r>
              <a:rPr lang="en-GB" sz="2800" b="0" i="0" u="none" strike="noStrike" dirty="0" err="1">
                <a:effectLst/>
                <a:latin typeface="Arial" panose="020B0604020202020204" pitchFamily="34" charset="0"/>
              </a:rPr>
              <a:t>lugar</a:t>
            </a:r>
            <a:r>
              <a:rPr lang="en-GB" sz="2800" b="0" i="0" u="none" strike="noStrike" dirty="0">
                <a:effectLst/>
                <a:latin typeface="Arial" panose="020B0604020202020204" pitchFamily="34" charset="0"/>
              </a:rPr>
              <a:t> a </a:t>
            </a:r>
            <a:r>
              <a:rPr lang="en-GB" sz="2800" b="0" i="0" u="none" strike="noStrike" dirty="0" err="1">
                <a:effectLst/>
                <a:latin typeface="Arial" panose="020B0604020202020204" pitchFamily="34" charset="0"/>
              </a:rPr>
              <a:t>daños</a:t>
            </a:r>
            <a:r>
              <a:rPr lang="en-GB" sz="28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extremadamente</a:t>
            </a:r>
            <a:r>
              <a:rPr lang="en-GB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2800" b="1" i="0" u="none" strike="noStrike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elevados</a:t>
            </a:r>
            <a:r>
              <a:rPr lang="en-GB" sz="2800" b="1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y </a:t>
            </a:r>
            <a:r>
              <a:rPr lang="en-GB" sz="2800" b="1" i="0" u="none" strike="noStrike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disuasorios</a:t>
            </a:r>
            <a:endParaRPr lang="en-GB" sz="2800" b="1" i="0" u="none" strike="noStrike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r>
              <a:rPr lang="es-ES" sz="2800" dirty="0"/>
              <a:t>Referencia a la legislación laboral belga</a:t>
            </a:r>
          </a:p>
          <a:p>
            <a:r>
              <a:rPr lang="es-ES" sz="2800" dirty="0"/>
              <a:t>Indemnización = remuneración restante hasta la finalización del contrato (párr. 135)</a:t>
            </a:r>
            <a:endParaRPr lang="en-B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56F73-4DCE-7F92-B478-533892EC2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943BE6-D5E4-4F8B-A2CB-B479ABCF7EC1}" type="datetime1">
              <a:rPr lang="en-GB" altLang="en-US" smtClean="0"/>
              <a:pPr>
                <a:defRPr/>
              </a:pPr>
              <a:t>12/11/2024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1B680D-E567-BF51-BA8A-7A60300EF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A4EB5-D191-44E0-BDDD-BE88B9C108A4}" type="slidenum">
              <a:rPr lang="en-GB" altLang="en-US" smtClean="0"/>
              <a:pPr/>
              <a:t>33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2412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8F0FC-ADC6-F59D-5307-C600FB3E2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46863-EBDB-0847-8B6E-6EFBBC4B7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Contexto </a:t>
            </a:r>
            <a:r>
              <a:rPr lang="es-ES" dirty="0"/>
              <a:t>jurídico </a:t>
            </a:r>
            <a:r>
              <a:rPr lang="en-BE" dirty="0"/>
              <a:t>: CIT y </a:t>
            </a:r>
            <a:r>
              <a:rPr lang="de-DE" dirty="0"/>
              <a:t>r</a:t>
            </a:r>
            <a:r>
              <a:rPr lang="en-BE" dirty="0"/>
              <a:t>esponsabilida</a:t>
            </a:r>
            <a:r>
              <a:rPr lang="de-DE" dirty="0"/>
              <a:t>d</a:t>
            </a:r>
            <a:r>
              <a:rPr lang="en-BE" dirty="0"/>
              <a:t> </a:t>
            </a:r>
            <a:r>
              <a:rPr lang="de-DE" dirty="0"/>
              <a:t>s</a:t>
            </a:r>
            <a:r>
              <a:rPr lang="en-BE" dirty="0"/>
              <a:t>olidaria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28B1D-914E-C537-46FB-56A61E9AE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33630"/>
            <a:ext cx="8229600" cy="4530725"/>
          </a:xfrm>
        </p:spPr>
        <p:txBody>
          <a:bodyPr/>
          <a:lstStyle/>
          <a:p>
            <a:r>
              <a:rPr lang="en-GB" b="0" i="0" u="none" strike="noStrike" dirty="0" err="1">
                <a:effectLst/>
                <a:latin typeface="Arial" panose="020B0604020202020204" pitchFamily="34" charset="0"/>
              </a:rPr>
              <a:t>Restringen</a:t>
            </a:r>
            <a:r>
              <a:rPr lang="en-GB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general y </a:t>
            </a:r>
            <a:r>
              <a:rPr lang="en-GB" b="0" i="0" u="none" strike="noStrike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drásticamente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u="none" strike="noStrike" dirty="0">
                <a:effectLst/>
                <a:latin typeface="Arial" panose="020B0604020202020204" pitchFamily="34" charset="0"/>
              </a:rPr>
              <a:t>la </a:t>
            </a:r>
            <a:r>
              <a:rPr lang="en-GB" b="0" i="0" u="none" strike="noStrike" dirty="0" err="1">
                <a:effectLst/>
                <a:latin typeface="Arial" panose="020B0604020202020204" pitchFamily="34" charset="0"/>
              </a:rPr>
              <a:t>competencia</a:t>
            </a:r>
            <a:r>
              <a:rPr lang="en-GB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en-GB" b="0" i="0" u="none" strike="noStrike" dirty="0" err="1">
                <a:effectLst/>
                <a:latin typeface="Arial" panose="020B0604020202020204" pitchFamily="34" charset="0"/>
              </a:rPr>
              <a:t>en</a:t>
            </a:r>
            <a:r>
              <a:rPr lang="en-GB" b="0" i="0" u="none" strike="noStrike" dirty="0">
                <a:effectLst/>
                <a:latin typeface="Arial" panose="020B0604020202020204" pitchFamily="34" charset="0"/>
              </a:rPr>
              <a:t> la </a:t>
            </a:r>
            <a:r>
              <a:rPr lang="en-GB" b="0" i="0" u="none" strike="noStrike" dirty="0" err="1">
                <a:effectLst/>
                <a:latin typeface="Arial" panose="020B0604020202020204" pitchFamily="34" charset="0"/>
              </a:rPr>
              <a:t>contratación</a:t>
            </a:r>
            <a:r>
              <a:rPr lang="en-GB" b="0" i="0" u="none" strike="noStrike" dirty="0">
                <a:effectLst/>
                <a:latin typeface="Arial" panose="020B0604020202020204" pitchFamily="34" charset="0"/>
              </a:rPr>
              <a:t> de </a:t>
            </a:r>
            <a:r>
              <a:rPr lang="en-GB" b="0" i="0" u="none" strike="noStrike" dirty="0" err="1">
                <a:effectLst/>
                <a:latin typeface="Arial" panose="020B0604020202020204" pitchFamily="34" charset="0"/>
              </a:rPr>
              <a:t>jugadores</a:t>
            </a:r>
            <a:r>
              <a:rPr lang="en-GB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en-GB" b="0" i="0" u="none" strike="noStrike" dirty="0" err="1">
                <a:effectLst/>
                <a:latin typeface="Arial" panose="020B0604020202020204" pitchFamily="34" charset="0"/>
              </a:rPr>
              <a:t>ya</a:t>
            </a:r>
            <a:r>
              <a:rPr lang="en-GB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en-GB" b="0" i="0" u="none" strike="noStrike" dirty="0" err="1">
                <a:effectLst/>
                <a:latin typeface="Arial" panose="020B0604020202020204" pitchFamily="34" charset="0"/>
              </a:rPr>
              <a:t>reclutados</a:t>
            </a:r>
            <a:r>
              <a:rPr lang="en-GB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en-GB" b="0" i="0" u="none" strike="noStrike" dirty="0" err="1">
                <a:effectLst/>
                <a:latin typeface="Arial" panose="020B0604020202020204" pitchFamily="34" charset="0"/>
              </a:rPr>
              <a:t>por</a:t>
            </a:r>
            <a:r>
              <a:rPr lang="en-GB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en-GB" b="0" i="0" u="none" strike="noStrike" dirty="0" err="1">
                <a:effectLst/>
                <a:latin typeface="Arial" panose="020B0604020202020204" pitchFamily="34" charset="0"/>
              </a:rPr>
              <a:t>otros</a:t>
            </a:r>
            <a:r>
              <a:rPr lang="en-GB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en-GB" b="0" i="0" u="none" strike="noStrike" dirty="0" err="1">
                <a:effectLst/>
                <a:latin typeface="Arial" panose="020B0604020202020204" pitchFamily="34" charset="0"/>
              </a:rPr>
              <a:t>clubes</a:t>
            </a:r>
            <a:r>
              <a:rPr lang="en-GB" b="0" i="0" u="none" strike="noStrike" dirty="0">
                <a:effectLst/>
                <a:latin typeface="Arial" panose="020B0604020202020204" pitchFamily="34" charset="0"/>
              </a:rPr>
              <a:t>.</a:t>
            </a:r>
            <a:endParaRPr lang="en-GB" dirty="0"/>
          </a:p>
          <a:p>
            <a:r>
              <a:rPr lang="en-GB" b="0" i="0" u="none" strike="noStrike" dirty="0" err="1">
                <a:effectLst/>
                <a:latin typeface="Arial" panose="020B0604020202020204" pitchFamily="34" charset="0"/>
              </a:rPr>
              <a:t>Indemnización</a:t>
            </a:r>
            <a:r>
              <a:rPr lang="en-GB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en-GB" b="0" i="0" u="none" strike="noStrike" dirty="0" err="1">
                <a:effectLst/>
                <a:latin typeface="Arial" panose="020B0604020202020204" pitchFamily="34" charset="0"/>
              </a:rPr>
              <a:t>sustancial</a:t>
            </a:r>
            <a:r>
              <a:rPr lang="en-GB" b="0" i="0" u="none" strike="noStrike" dirty="0">
                <a:effectLst/>
                <a:latin typeface="Arial" panose="020B0604020202020204" pitchFamily="34" charset="0"/>
              </a:rPr>
              <a:t> y </a:t>
            </a:r>
            <a:r>
              <a:rPr lang="en-GB" b="0" i="0" u="none" strike="noStrike" dirty="0" err="1">
                <a:effectLst/>
                <a:latin typeface="Arial" panose="020B0604020202020204" pitchFamily="34" charset="0"/>
              </a:rPr>
              <a:t>altamente</a:t>
            </a:r>
            <a:r>
              <a:rPr lang="en-GB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en-GB" b="0" i="0" u="none" strike="noStrike" dirty="0" err="1">
                <a:effectLst/>
                <a:latin typeface="Arial" panose="020B0604020202020204" pitchFamily="34" charset="0"/>
              </a:rPr>
              <a:t>impredecible</a:t>
            </a:r>
            <a:endParaRPr lang="en-GB" b="0" i="0" u="none" strike="noStrike" dirty="0">
              <a:effectLst/>
              <a:latin typeface="Arial" panose="020B0604020202020204" pitchFamily="34" charset="0"/>
            </a:endParaRPr>
          </a:p>
          <a:p>
            <a:r>
              <a:rPr lang="es-ES" dirty="0"/>
              <a:t>Sin CIT no hay posibilidad de jugar (apartados 138 y 139).</a:t>
            </a:r>
            <a:endParaRPr lang="en-B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1D1106-92BA-B17F-BBC5-0BF9C3AF1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943BE6-D5E4-4F8B-A2CB-B479ABCF7EC1}" type="datetime1">
              <a:rPr lang="en-GB" altLang="en-US" smtClean="0"/>
              <a:pPr>
                <a:defRPr/>
              </a:pPr>
              <a:t>12/11/2024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DCCC5A-B03A-E593-D335-A78529973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A4EB5-D191-44E0-BDDD-BE88B9C108A4}" type="slidenum">
              <a:rPr lang="en-GB" altLang="en-US" smtClean="0"/>
              <a:pPr/>
              <a:t>34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9962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2271B-C0B2-8FE8-11F3-1EE680E48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¿Qué pueden hacer las asociaciones deportivas?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268C3-B1AA-9126-309F-DE0C334B9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12913"/>
            <a:ext cx="8229600" cy="4530725"/>
          </a:xfrm>
        </p:spPr>
        <p:txBody>
          <a:bodyPr/>
          <a:lstStyle/>
          <a:p>
            <a:r>
              <a:rPr lang="es-ES" sz="2400" dirty="0">
                <a:solidFill>
                  <a:srgbClr val="FF0000"/>
                </a:solidFill>
              </a:rPr>
              <a:t>Adoptar, implementar y hacer cumplir</a:t>
            </a:r>
          </a:p>
          <a:p>
            <a:pPr lvl="1"/>
            <a:r>
              <a:rPr lang="es-ES" sz="2400" dirty="0"/>
              <a:t>normas relacionadas con la organización de competiciones. </a:t>
            </a:r>
          </a:p>
          <a:p>
            <a:pPr lvl="1"/>
            <a:r>
              <a:rPr lang="es-ES" sz="2400" dirty="0"/>
              <a:t>reglas comunes para la uniformidad y la coordinación de estas competiciones.</a:t>
            </a:r>
          </a:p>
          <a:p>
            <a:r>
              <a:rPr lang="es-ES" sz="2400" dirty="0">
                <a:solidFill>
                  <a:srgbClr val="FF0000"/>
                </a:solidFill>
              </a:rPr>
              <a:t>Regular la composición de los equipos.</a:t>
            </a:r>
          </a:p>
          <a:p>
            <a:r>
              <a:rPr lang="es-ES" sz="2400" dirty="0">
                <a:solidFill>
                  <a:srgbClr val="FF0000"/>
                </a:solidFill>
              </a:rPr>
              <a:t>Adoptar sanciones </a:t>
            </a:r>
            <a:r>
              <a:rPr lang="es-ES" sz="2400" dirty="0"/>
              <a:t>(apartado 143) para garantizar la estabilidad de la composición de la plantilla de jugadores (prohibiendo la rescisión unilateral durante la temporada ex Art. 16 RSTJ (apartado 144). </a:t>
            </a:r>
            <a:r>
              <a:rPr lang="es-ES" sz="2400" dirty="0">
                <a:solidFill>
                  <a:srgbClr val="FF0000"/>
                </a:solidFill>
              </a:rPr>
              <a:t>PERO ...</a:t>
            </a:r>
            <a:endParaRPr lang="en-BE" sz="2400" dirty="0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79BCE6-6FEE-017B-832E-71F85076B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943BE6-D5E4-4F8B-A2CB-B479ABCF7EC1}" type="datetime1">
              <a:rPr lang="en-GB" altLang="en-US" smtClean="0"/>
              <a:pPr>
                <a:defRPr/>
              </a:pPr>
              <a:t>12/11/2024</a:t>
            </a:fld>
            <a:r>
              <a:rPr lang="en-GB" altLang="en-US" dirty="0"/>
              <a:t> RSTP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E1686F-CB10-55EF-F0B2-D80B03E16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A4EB5-D191-44E0-BDDD-BE88B9C108A4}" type="slidenum">
              <a:rPr lang="en-GB" altLang="en-US" smtClean="0"/>
              <a:pPr/>
              <a:t>35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4691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9F8FC-24BE-E02A-61E2-B81CD1690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Qué se le </a:t>
            </a:r>
            <a:r>
              <a:rPr lang="es-ES" dirty="0">
                <a:solidFill>
                  <a:srgbClr val="FF0000"/>
                </a:solidFill>
              </a:rPr>
              <a:t>prohíbe</a:t>
            </a:r>
            <a:r>
              <a:rPr lang="es-ES" dirty="0"/>
              <a:t> a la FIFA  hacer a los clubes de fútbol: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11ABF-F738-E9A6-3A25-593663BD44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2800" u="sng" dirty="0"/>
              <a:t>Cualquier restricción generalizada, drástica y permanente.</a:t>
            </a:r>
          </a:p>
          <a:p>
            <a:r>
              <a:rPr lang="es-ES" sz="2800" u="sng" dirty="0"/>
              <a:t>Cualquier posibilidad de reclutar jugadores ya empleados por otros clubes </a:t>
            </a:r>
            <a:r>
              <a:rPr lang="es-ES" sz="2800" dirty="0"/>
              <a:t>cuando el contrato haya sido supuestamente rescindido sin justa causa.</a:t>
            </a:r>
          </a:p>
          <a:p>
            <a:r>
              <a:rPr lang="es-ES" sz="2800" dirty="0"/>
              <a:t>No a los “</a:t>
            </a:r>
            <a:r>
              <a:rPr lang="en-GB" sz="2800" i="1" dirty="0" err="1">
                <a:solidFill>
                  <a:srgbClr val="FF0000"/>
                </a:solidFill>
              </a:rPr>
              <a:t>acuerdos</a:t>
            </a:r>
            <a:r>
              <a:rPr lang="en-GB" sz="2800" i="1" dirty="0">
                <a:solidFill>
                  <a:srgbClr val="FF0000"/>
                </a:solidFill>
              </a:rPr>
              <a:t> de no </a:t>
            </a:r>
            <a:r>
              <a:rPr lang="en-GB" sz="2800" i="1" dirty="0" err="1">
                <a:solidFill>
                  <a:srgbClr val="FF0000"/>
                </a:solidFill>
              </a:rPr>
              <a:t>captación</a:t>
            </a:r>
            <a:r>
              <a:rPr lang="en-GB" sz="2800" i="1" dirty="0">
                <a:solidFill>
                  <a:srgbClr val="FF0000"/>
                </a:solidFill>
              </a:rPr>
              <a:t> entre </a:t>
            </a:r>
            <a:r>
              <a:rPr lang="en-GB" sz="2800" i="1" dirty="0" err="1">
                <a:solidFill>
                  <a:srgbClr val="FF0000"/>
                </a:solidFill>
              </a:rPr>
              <a:t>clubes</a:t>
            </a:r>
            <a:r>
              <a:rPr lang="es-ES" sz="2800" dirty="0"/>
              <a:t>” que resulten en la partición artificial de los mercados nacionales y locales, en beneficio de todos los clubes (apartado 145).</a:t>
            </a:r>
            <a:endParaRPr lang="en-BE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72C057-D288-26FA-0B0C-0F75974F4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943BE6-D5E4-4F8B-A2CB-B479ABCF7EC1}" type="datetime1">
              <a:rPr lang="en-GB" altLang="en-US" smtClean="0"/>
              <a:pPr>
                <a:defRPr/>
              </a:pPr>
              <a:t>12/11/2024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AA1FE2-7377-FDA1-F9A3-A18948D5D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A4EB5-D191-44E0-BDDD-BE88B9C108A4}" type="slidenum">
              <a:rPr lang="en-GB" altLang="en-US" smtClean="0"/>
              <a:pPr/>
              <a:t>36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4520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829D6-820A-8275-4324-C356DCCE3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Así las reglas de la FIFA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88079-0928-90AE-A280-BB311D4490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0768"/>
            <a:ext cx="8075240" cy="4608512"/>
          </a:xfrm>
        </p:spPr>
        <p:txBody>
          <a:bodyPr/>
          <a:lstStyle/>
          <a:p>
            <a:r>
              <a:rPr lang="es-ES" sz="2800" dirty="0"/>
              <a:t>CONGELAN el mercado (apartado 146).</a:t>
            </a:r>
          </a:p>
          <a:p>
            <a:r>
              <a:rPr lang="es-ES" sz="2800" dirty="0"/>
              <a:t>Son “una clara restricción al mercado” (apartado 146).</a:t>
            </a:r>
          </a:p>
          <a:p>
            <a:r>
              <a:rPr lang="es-ES" sz="2800" dirty="0"/>
              <a:t>Son una restricción por </a:t>
            </a:r>
            <a:r>
              <a:rPr lang="es-ES" sz="2800" u="sng" dirty="0"/>
              <a:t>objeto</a:t>
            </a:r>
            <a:r>
              <a:rPr lang="es-ES" sz="2800" dirty="0"/>
              <a:t> (apartado 148).</a:t>
            </a:r>
          </a:p>
          <a:p>
            <a:r>
              <a:rPr lang="es-ES" sz="2800" dirty="0"/>
              <a:t>Ninguna excepción posible según el art. 101(3)TFUE porque … </a:t>
            </a:r>
          </a:p>
          <a:p>
            <a:r>
              <a:rPr lang="es-ES" sz="2800" dirty="0"/>
              <a:t>1. son discrecionales y desproporcionadas </a:t>
            </a:r>
          </a:p>
          <a:p>
            <a:r>
              <a:rPr lang="es-ES" sz="2800" dirty="0"/>
              <a:t>2. no son necesarias.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402E8A-59AE-F2E1-B4D5-B045C3FB9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943BE6-D5E4-4F8B-A2CB-B479ABCF7EC1}" type="datetime1">
              <a:rPr lang="en-GB" altLang="en-US" smtClean="0"/>
              <a:pPr>
                <a:defRPr/>
              </a:pPr>
              <a:t>12/11/2024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F6995B-8F52-EA35-AD49-72359E860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A4EB5-D191-44E0-BDDD-BE88B9C108A4}" type="slidenum">
              <a:rPr lang="en-GB" altLang="en-US" smtClean="0"/>
              <a:pPr/>
              <a:t>37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1622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419A7-9048-C5E2-F880-580F500D9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El futuro:</a:t>
            </a:r>
            <a:br>
              <a:rPr lang="es-ES" dirty="0"/>
            </a:br>
            <a:r>
              <a:rPr lang="es-ES" dirty="0"/>
              <a:t>Reforma del art. 17 RSTJ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D5278-7A0F-B4F7-C85D-A9159C5ED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30725"/>
          </a:xfrm>
        </p:spPr>
        <p:txBody>
          <a:bodyPr/>
          <a:lstStyle/>
          <a:p>
            <a:r>
              <a:rPr lang="es-ES" dirty="0"/>
              <a:t>¿De la regulación a un convenio colectivo?</a:t>
            </a:r>
          </a:p>
          <a:p>
            <a:r>
              <a:rPr lang="es-ES" dirty="0"/>
              <a:t>¿Quid cálculo de la indemnización?</a:t>
            </a:r>
          </a:p>
          <a:p>
            <a:r>
              <a:rPr lang="en-GB" b="0" i="0" u="none" strike="noStrike" dirty="0" err="1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Sanciones</a:t>
            </a:r>
            <a:r>
              <a:rPr lang="en-GB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u="none" strike="noStrike" dirty="0" err="1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deportivas</a:t>
            </a:r>
            <a:r>
              <a:rPr lang="en-GB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en-GB" b="0" i="0" u="none" strike="noStrike" dirty="0" err="1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sí</a:t>
            </a:r>
            <a:r>
              <a:rPr lang="en-GB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GB" b="0" i="0" u="none" strike="noStrike" dirty="0" err="1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pero</a:t>
            </a:r>
            <a:r>
              <a:rPr lang="en-GB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 no </a:t>
            </a:r>
            <a:r>
              <a:rPr lang="en-GB" b="0" i="0" u="none" strike="noStrike" dirty="0" err="1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por</a:t>
            </a:r>
            <a:r>
              <a:rPr lang="en-GB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u="none" strike="noStrike" dirty="0" err="1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mera</a:t>
            </a:r>
            <a:r>
              <a:rPr lang="en-GB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u="none" strike="noStrike" dirty="0" err="1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presunción</a:t>
            </a:r>
            <a:r>
              <a:rPr lang="en-GB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r>
              <a:rPr lang="en-GB" b="0" i="0" u="none" strike="noStrike" dirty="0" err="1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Responsabilidad</a:t>
            </a:r>
            <a:r>
              <a:rPr lang="en-GB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u="none" strike="noStrike" dirty="0" err="1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solidaria</a:t>
            </a:r>
            <a:r>
              <a:rPr lang="en-GB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en-GB" b="0" i="0" u="none" strike="noStrike" dirty="0" err="1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suprimida</a:t>
            </a:r>
            <a:r>
              <a:rPr lang="en-GB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 o </a:t>
            </a:r>
            <a:r>
              <a:rPr lang="en-GB" b="0" i="0" u="none" strike="noStrike" dirty="0" err="1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basada</a:t>
            </a:r>
            <a:r>
              <a:rPr lang="en-GB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u="none" strike="noStrike" dirty="0" err="1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en</a:t>
            </a:r>
            <a:r>
              <a:rPr lang="en-GB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u="none" strike="noStrike" dirty="0" err="1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criterios</a:t>
            </a:r>
            <a:r>
              <a:rPr lang="en-GB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u="none" strike="noStrike" dirty="0" err="1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objetivos</a:t>
            </a:r>
            <a:r>
              <a:rPr lang="en-GB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u="none" strike="noStrike" dirty="0" err="1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reales</a:t>
            </a:r>
            <a:r>
              <a:rPr lang="en-GB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r>
              <a:rPr lang="en-GB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¿CIT</a:t>
            </a:r>
            <a:r>
              <a:rPr lang="en-GB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?</a:t>
            </a:r>
            <a:endParaRPr lang="en-BE" dirty="0"/>
          </a:p>
          <a:p>
            <a:endParaRPr lang="es-ES" dirty="0"/>
          </a:p>
          <a:p>
            <a:pPr marL="0" indent="0">
              <a:buNone/>
            </a:pPr>
            <a:endParaRPr lang="en-B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7473FB-ACC2-8567-89C9-DC19746F4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943BE6-D5E4-4F8B-A2CB-B479ABCF7EC1}" type="datetime1">
              <a:rPr lang="en-GB" altLang="en-US" smtClean="0"/>
              <a:pPr>
                <a:defRPr/>
              </a:pPr>
              <a:t>12/11/2024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84881D-B971-6750-455F-A735AE72E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A4EB5-D191-44E0-BDDD-BE88B9C108A4}" type="slidenum">
              <a:rPr lang="en-GB" altLang="en-US" smtClean="0"/>
              <a:pPr/>
              <a:t>38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8544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23800-E39D-DB90-C79A-6966D8C74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7" y="348865"/>
            <a:ext cx="7533018" cy="877729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s-ES" sz="3600" dirty="0"/>
              <a:t>¿Cuáles son las posibles consecuencias a corto plazo?</a:t>
            </a:r>
            <a:endParaRPr lang="en-BE" sz="3600" dirty="0">
              <a:solidFill>
                <a:srgbClr val="FFFF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A4DC12-1B0B-AB8F-5152-546C30FFB9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27698" y="6455664"/>
            <a:ext cx="20574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E6943BE6-D5E4-4F8B-A2CB-B479ABCF7EC1}" type="datetime1">
              <a:rPr lang="en-GB" alt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  <a:defRPr/>
              </a:pPr>
              <a:t>12/11/2024</a:t>
            </a:fld>
            <a:endParaRPr lang="en-GB" alt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070312-A732-7CD9-48E8-D38F85FF7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240" y="6455664"/>
            <a:ext cx="336042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1CA4EB5-D191-44E0-BDDD-BE88B9C108A4}" type="slidenum">
              <a:rPr lang="en-GB" alt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39</a:t>
            </a:fld>
            <a:endParaRPr lang="en-GB" alt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B2ACB907-5412-1214-35E8-FF35A91681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3297278"/>
              </p:ext>
            </p:extLst>
          </p:nvPr>
        </p:nvGraphicFramePr>
        <p:xfrm>
          <a:off x="483042" y="2112579"/>
          <a:ext cx="8195871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0263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09CF0-4B7E-AE48-97DE-359CC2FCA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6750074" cy="1600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GB" sz="2800" b="1" dirty="0" err="1">
                <a:solidFill>
                  <a:schemeClr val="tx1"/>
                </a:solidFill>
              </a:rPr>
              <a:t>Compensación</a:t>
            </a:r>
            <a:r>
              <a:rPr lang="en-GB" sz="2800" b="1" dirty="0">
                <a:solidFill>
                  <a:schemeClr val="tx1"/>
                </a:solidFill>
              </a:rPr>
              <a:t> </a:t>
            </a:r>
            <a:r>
              <a:rPr lang="en-GB" sz="2800" b="1" dirty="0" err="1">
                <a:solidFill>
                  <a:schemeClr val="tx1"/>
                </a:solidFill>
              </a:rPr>
              <a:t>por</a:t>
            </a:r>
            <a:r>
              <a:rPr lang="en-GB" sz="2800" b="1" dirty="0">
                <a:solidFill>
                  <a:schemeClr val="tx1"/>
                </a:solidFill>
              </a:rPr>
              <a:t> </a:t>
            </a:r>
            <a:r>
              <a:rPr lang="en-US" sz="2800" b="1" dirty="0" err="1">
                <a:solidFill>
                  <a:schemeClr val="tx1"/>
                </a:solidFill>
              </a:rPr>
              <a:t>transferencia</a:t>
            </a:r>
            <a:r>
              <a:rPr lang="en-US" sz="2800" b="1" dirty="0">
                <a:solidFill>
                  <a:schemeClr val="tx1"/>
                </a:solidFill>
              </a:rPr>
              <a:t> de </a:t>
            </a:r>
            <a:b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11.570.000 BEF = 200.000 euros</a:t>
            </a:r>
          </a:p>
        </p:txBody>
      </p:sp>
      <p:pic>
        <p:nvPicPr>
          <p:cNvPr id="39939" name="Content Placeholder 4">
            <a:extLst>
              <a:ext uri="{FF2B5EF4-FFF2-40B4-BE49-F238E27FC236}">
                <a16:creationId xmlns:a16="http://schemas.microsoft.com/office/drawing/2014/main" id="{9E6065E2-1127-375F-5FE4-DEC5CCE758B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713" y="2141537"/>
            <a:ext cx="2019300" cy="25654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02E1EC-7E66-6439-D882-062622E355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4562475" cy="3811588"/>
          </a:xfrm>
        </p:spPr>
        <p:txBody>
          <a:bodyPr/>
          <a:lstStyle/>
          <a:p>
            <a:r>
              <a:rPr lang="en-BE" sz="1800" b="1" dirty="0">
                <a:solidFill>
                  <a:srgbClr val="FF0000"/>
                </a:solidFill>
              </a:rPr>
              <a:t>Obst</a:t>
            </a:r>
            <a:r>
              <a:rPr lang="de-DE" sz="1800" b="1" dirty="0">
                <a:solidFill>
                  <a:srgbClr val="FF0000"/>
                </a:solidFill>
              </a:rPr>
              <a:t>á</a:t>
            </a:r>
            <a:r>
              <a:rPr lang="en-BE" sz="1800" b="1" dirty="0">
                <a:solidFill>
                  <a:srgbClr val="FF0000"/>
                </a:solidFill>
              </a:rPr>
              <a:t>culo a la libre circulaci</a:t>
            </a:r>
            <a:r>
              <a:rPr lang="de-DE" sz="1800" b="1" dirty="0">
                <a:solidFill>
                  <a:srgbClr val="FF0000"/>
                </a:solidFill>
              </a:rPr>
              <a:t>ó</a:t>
            </a:r>
            <a:r>
              <a:rPr lang="en-BE" sz="1800" b="1" dirty="0">
                <a:solidFill>
                  <a:srgbClr val="FF0000"/>
                </a:solidFill>
              </a:rPr>
              <a:t>n</a:t>
            </a:r>
          </a:p>
          <a:p>
            <a:r>
              <a:rPr lang="en-BE" sz="1800" dirty="0"/>
              <a:t>Sin ninguna justificaci</a:t>
            </a:r>
            <a:r>
              <a:rPr lang="de-DE" sz="1800" dirty="0"/>
              <a:t>ó</a:t>
            </a:r>
            <a:r>
              <a:rPr lang="en-BE" sz="1800" dirty="0"/>
              <a:t>n v</a:t>
            </a:r>
            <a:r>
              <a:rPr lang="de-DE" sz="1800" dirty="0"/>
              <a:t>á</a:t>
            </a:r>
            <a:r>
              <a:rPr lang="en-BE" sz="1800" dirty="0"/>
              <a:t>lida</a:t>
            </a:r>
          </a:p>
          <a:p>
            <a:r>
              <a:rPr lang="en-BE" sz="1800" dirty="0"/>
              <a:t>Otras medi</a:t>
            </a:r>
            <a:r>
              <a:rPr lang="de-DE" sz="1800" dirty="0"/>
              <a:t>das</a:t>
            </a:r>
            <a:r>
              <a:rPr lang="en-BE" sz="1800" dirty="0"/>
              <a:t> alternativas: marketing, T</a:t>
            </a:r>
            <a:r>
              <a:rPr lang="de-DE" sz="1800" dirty="0"/>
              <a:t>V</a:t>
            </a:r>
            <a:r>
              <a:rPr lang="en-BE" sz="1800" dirty="0"/>
              <a:t> Rights</a:t>
            </a:r>
          </a:p>
          <a:p>
            <a:r>
              <a:rPr lang="en-BE" sz="1800" dirty="0"/>
              <a:t>Compensac</a:t>
            </a:r>
            <a:r>
              <a:rPr lang="de-DE" sz="1800" dirty="0" err="1"/>
              <a:t>ió</a:t>
            </a:r>
            <a:r>
              <a:rPr lang="en-BE" sz="1800" dirty="0"/>
              <a:t>n independiente de los gastos reales de formaci</a:t>
            </a:r>
            <a:r>
              <a:rPr lang="de-DE" sz="1800" dirty="0"/>
              <a:t>ó</a:t>
            </a:r>
            <a:r>
              <a:rPr lang="en-BE" sz="1800" dirty="0"/>
              <a:t>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EABB21-4D7E-1A43-A00B-3FA5EE4EA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600"/>
              </a:spcAft>
            </a:pPr>
            <a:fld id="{99CFC053-9C6A-5E47-BDDE-56B09A97D673}" type="slidenum">
              <a:rPr lang="en-US" altLang="en-US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4</a:t>
            </a:fld>
            <a:endParaRPr lang="en-US" altLang="en-US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graphicFrame>
        <p:nvGraphicFramePr>
          <p:cNvPr id="39941" name="Text Placeholder 5">
            <a:extLst>
              <a:ext uri="{FF2B5EF4-FFF2-40B4-BE49-F238E27FC236}">
                <a16:creationId xmlns:a16="http://schemas.microsoft.com/office/drawing/2014/main" id="{38CEAB65-59AA-3648-946A-7AC80CBD78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2565399"/>
              </p:ext>
            </p:extLst>
          </p:nvPr>
        </p:nvGraphicFramePr>
        <p:xfrm>
          <a:off x="571500" y="2839208"/>
          <a:ext cx="4343399" cy="4046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7F3342-ED22-67DB-7552-20EDA2B8F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2114" y="0"/>
            <a:ext cx="3072908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86646" y="-3486043"/>
            <a:ext cx="2170709" cy="9144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0DC373-2C71-DE26-350E-589E2B3EC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673" y="348865"/>
            <a:ext cx="7288583" cy="1576446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s-ES" sz="3200" dirty="0"/>
              <a:t>¿Cuáles son las posibles consecuencias a medio y largo plazo?</a:t>
            </a:r>
            <a:br>
              <a:rPr lang="es-ES" sz="3200" dirty="0"/>
            </a:br>
            <a:r>
              <a:rPr lang="es-ES" sz="3200" dirty="0"/>
              <a:t>DESAFÍOS Y OPORTUNIDADES</a:t>
            </a:r>
            <a:endParaRPr lang="en-BE" sz="3200" dirty="0">
              <a:solidFill>
                <a:srgbClr val="FFFF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0FFF80-A610-A364-7913-863ED598AA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27698" y="6455664"/>
            <a:ext cx="20574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E6943BE6-D5E4-4F8B-A2CB-B479ABCF7EC1}" type="datetime1">
              <a:rPr lang="en-GB" alt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  <a:defRPr/>
              </a:pPr>
              <a:t>12/11/2024</a:t>
            </a:fld>
            <a:endParaRPr lang="en-GB" alt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76B930-A1C3-9A8B-696A-293A5F48D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240" y="6455664"/>
            <a:ext cx="336042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1CA4EB5-D191-44E0-BDDD-BE88B9C108A4}" type="slidenum">
              <a:rPr lang="en-GB" alt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40</a:t>
            </a:fld>
            <a:endParaRPr lang="en-GB" alt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23" name="Content Placeholder 2">
            <a:extLst>
              <a:ext uri="{FF2B5EF4-FFF2-40B4-BE49-F238E27FC236}">
                <a16:creationId xmlns:a16="http://schemas.microsoft.com/office/drawing/2014/main" id="{180C0CC5-3E95-87D8-F927-92AAC18B24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2832546"/>
              </p:ext>
            </p:extLst>
          </p:nvPr>
        </p:nvGraphicFramePr>
        <p:xfrm>
          <a:off x="483042" y="1700809"/>
          <a:ext cx="8195871" cy="460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6628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1F6BF70-C7D1-4AF9-8DB4-BEEB8A9C35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8C1397-8CFE-59A1-4063-455998BF3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798" y="1097280"/>
            <a:ext cx="2847230" cy="4666207"/>
          </a:xfrm>
        </p:spPr>
        <p:txBody>
          <a:bodyPr anchor="ctr">
            <a:normAutofit/>
          </a:bodyPr>
          <a:lstStyle/>
          <a:p>
            <a:r>
              <a:rPr lang="de-DE" sz="3200" dirty="0" err="1"/>
              <a:t>Oportunidades</a:t>
            </a:r>
            <a:r>
              <a:rPr lang="de-DE" sz="3600" dirty="0"/>
              <a:t> </a:t>
            </a:r>
            <a:r>
              <a:rPr lang="de-DE" sz="3200" dirty="0"/>
              <a:t>y </a:t>
            </a:r>
            <a:r>
              <a:rPr lang="de-DE" sz="3200" dirty="0" err="1"/>
              <a:t>desafíos</a:t>
            </a:r>
            <a:endParaRPr lang="LID4096" sz="32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C66A8B6-1F6E-4FCC-93B9-B9986B6FD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932" y="5945955"/>
            <a:ext cx="9082028" cy="525780"/>
            <a:chOff x="82576" y="5945955"/>
            <a:chExt cx="12109423" cy="52578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AF7C4FD-65AD-4BBE-886A-D2E923F94C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103361" y="6131892"/>
              <a:ext cx="524256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A8278B-6DF7-481F-B1FA-FFE7D6C3C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5998176" y="277912"/>
              <a:ext cx="524256" cy="1186339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50279" y="587829"/>
            <a:ext cx="4878975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F3F70-A238-A5DB-3E8A-2BA6A845F5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9224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E6943BE6-D5E4-4F8B-A2CB-B479ABCF7EC1}" type="datetime1">
              <a:rPr lang="en-GB" altLang="en-US" smtClean="0"/>
              <a:pPr>
                <a:spcAft>
                  <a:spcPts val="600"/>
                </a:spcAft>
                <a:defRPr/>
              </a:pPr>
              <a:t>12/11/2024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CBAE23-D94E-8BBA-BCAA-52874D4E9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9224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1CA4EB5-D191-44E0-BDDD-BE88B9C108A4}" type="slidenum">
              <a:rPr lang="en-GB" altLang="en-US" smtClean="0"/>
              <a:pPr>
                <a:spcAft>
                  <a:spcPts val="600"/>
                </a:spcAft>
              </a:pPr>
              <a:t>41</a:t>
            </a:fld>
            <a:endParaRPr lang="en-GB" alt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C14FDAF8-661E-F25D-9060-3AF954FF7F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0339698"/>
              </p:ext>
            </p:extLst>
          </p:nvPr>
        </p:nvGraphicFramePr>
        <p:xfrm>
          <a:off x="4073652" y="1014153"/>
          <a:ext cx="4438638" cy="4979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227157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2" y="1914808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871834-9774-A8D7-035C-E573DA3EA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858" y="1683756"/>
            <a:ext cx="2336449" cy="2396359"/>
          </a:xfrm>
        </p:spPr>
        <p:txBody>
          <a:bodyPr anchor="b">
            <a:normAutofit/>
          </a:bodyPr>
          <a:lstStyle/>
          <a:p>
            <a:pPr algn="r"/>
            <a:r>
              <a:rPr lang="en-BE" sz="3000" dirty="0">
                <a:solidFill>
                  <a:srgbClr val="FFFFFF"/>
                </a:solidFill>
              </a:rPr>
              <a:t>Las reac</a:t>
            </a:r>
            <a:r>
              <a:rPr lang="de-DE" sz="3000" dirty="0">
                <a:solidFill>
                  <a:srgbClr val="FFFFFF"/>
                </a:solidFill>
              </a:rPr>
              <a:t>c</a:t>
            </a:r>
            <a:r>
              <a:rPr lang="en-BE" sz="3000" dirty="0">
                <a:solidFill>
                  <a:srgbClr val="FFFFFF"/>
                </a:solidFill>
              </a:rPr>
              <a:t>iones a la sentenc</a:t>
            </a:r>
            <a:r>
              <a:rPr lang="de-DE" sz="3000" dirty="0">
                <a:solidFill>
                  <a:srgbClr val="FFFFFF"/>
                </a:solidFill>
              </a:rPr>
              <a:t>i</a:t>
            </a:r>
            <a:r>
              <a:rPr lang="en-BE" sz="3000" dirty="0">
                <a:solidFill>
                  <a:srgbClr val="FFFFFF"/>
                </a:solidFill>
              </a:rPr>
              <a:t>a Bosman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32263-8E4D-02BB-F99A-7E6486BB70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27698" y="6455664"/>
            <a:ext cx="20574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E6943BE6-D5E4-4F8B-A2CB-B479ABCF7EC1}" type="datetime1">
              <a:rPr lang="en-GB" alt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  <a:defRPr/>
              </a:pPr>
              <a:t>12/11/2024</a:t>
            </a:fld>
            <a:endParaRPr lang="en-GB" alt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EB9E8-A4CA-8287-B5F0-9F206CE9C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240" y="6455664"/>
            <a:ext cx="336042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1CA4EB5-D191-44E0-BDDD-BE88B9C108A4}" type="slidenum">
              <a:rPr lang="en-GB" alt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5</a:t>
            </a:fld>
            <a:endParaRPr lang="en-GB" alt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25" name="Content Placeholder 2">
            <a:extLst>
              <a:ext uri="{FF2B5EF4-FFF2-40B4-BE49-F238E27FC236}">
                <a16:creationId xmlns:a16="http://schemas.microsoft.com/office/drawing/2014/main" id="{433B1348-C2BA-127C-7965-1FBC59876B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8349549"/>
              </p:ext>
            </p:extLst>
          </p:nvPr>
        </p:nvGraphicFramePr>
        <p:xfrm>
          <a:off x="3678789" y="750440"/>
          <a:ext cx="5000124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8603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CA7D4-F0D6-D87F-8682-645E03600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BEDAB-2179-E74A-99DB-E431EACBA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Autonom</a:t>
            </a:r>
            <a:r>
              <a:rPr lang="en-US" dirty="0"/>
              <a:t>í</a:t>
            </a:r>
            <a:r>
              <a:rPr lang="en-BE" dirty="0"/>
              <a:t>a y </a:t>
            </a:r>
            <a:r>
              <a:rPr lang="de-DE" dirty="0"/>
              <a:t>e</a:t>
            </a:r>
            <a:r>
              <a:rPr lang="en-BE" dirty="0"/>
              <a:t>specificidad del </a:t>
            </a:r>
            <a:r>
              <a:rPr lang="de-DE" dirty="0"/>
              <a:t>d</a:t>
            </a:r>
            <a:r>
              <a:rPr lang="en-BE" dirty="0"/>
              <a:t>eporte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746AA-593B-5788-824A-484252CDB6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BE" dirty="0"/>
              <a:t>Trata</a:t>
            </a:r>
            <a:r>
              <a:rPr lang="de-DE" dirty="0"/>
              <a:t>d</a:t>
            </a:r>
            <a:r>
              <a:rPr lang="en-BE" dirty="0"/>
              <a:t>o de </a:t>
            </a:r>
            <a:r>
              <a:rPr lang="de-DE" dirty="0" err="1"/>
              <a:t>Niza</a:t>
            </a:r>
            <a:r>
              <a:rPr lang="en-BE" dirty="0"/>
              <a:t> (1997)</a:t>
            </a:r>
          </a:p>
          <a:p>
            <a:r>
              <a:rPr lang="en-BE" dirty="0"/>
              <a:t>Tratado de </a:t>
            </a:r>
            <a:r>
              <a:rPr lang="de-DE" dirty="0"/>
              <a:t>Á</a:t>
            </a:r>
            <a:r>
              <a:rPr lang="en-BE" dirty="0"/>
              <a:t>msterdam (2000)</a:t>
            </a:r>
          </a:p>
          <a:p>
            <a:r>
              <a:rPr lang="en-BE" dirty="0"/>
              <a:t>Jurisprudencia </a:t>
            </a:r>
            <a:r>
              <a:rPr lang="en-BE" i="1" dirty="0"/>
              <a:t>Lehtonen</a:t>
            </a:r>
            <a:r>
              <a:rPr lang="en-BE" dirty="0"/>
              <a:t> (2000), </a:t>
            </a:r>
            <a:r>
              <a:rPr lang="en-BE" i="1" dirty="0"/>
              <a:t>Deliège</a:t>
            </a:r>
            <a:r>
              <a:rPr lang="en-BE" dirty="0"/>
              <a:t> (2000), </a:t>
            </a:r>
            <a:r>
              <a:rPr lang="en-BE" i="1" dirty="0"/>
              <a:t>Meca </a:t>
            </a:r>
            <a:r>
              <a:rPr lang="de-DE" i="1" dirty="0"/>
              <a:t>M</a:t>
            </a:r>
            <a:r>
              <a:rPr lang="en-BE" i="1" dirty="0"/>
              <a:t>edina </a:t>
            </a:r>
            <a:r>
              <a:rPr lang="en-BE" dirty="0"/>
              <a:t>(2006)</a:t>
            </a:r>
          </a:p>
          <a:p>
            <a:r>
              <a:rPr lang="en-BE" dirty="0"/>
              <a:t>Trata</a:t>
            </a:r>
            <a:r>
              <a:rPr lang="de-DE" dirty="0"/>
              <a:t>d</a:t>
            </a:r>
            <a:r>
              <a:rPr lang="en-BE" dirty="0"/>
              <a:t>o de </a:t>
            </a:r>
            <a:r>
              <a:rPr lang="de-DE" dirty="0"/>
              <a:t>Lisboa</a:t>
            </a:r>
            <a:r>
              <a:rPr lang="en-BE" dirty="0"/>
              <a:t>: Art. 165 TFEU (2007)</a:t>
            </a:r>
          </a:p>
          <a:p>
            <a:r>
              <a:rPr lang="en-BE" i="1" dirty="0"/>
              <a:t>Libro </a:t>
            </a:r>
            <a:r>
              <a:rPr lang="de-DE" i="1" dirty="0"/>
              <a:t>b</a:t>
            </a:r>
            <a:r>
              <a:rPr lang="en-BE" i="1" dirty="0"/>
              <a:t>lanco sobre el </a:t>
            </a:r>
            <a:r>
              <a:rPr lang="de-DE" i="1" dirty="0"/>
              <a:t>d</a:t>
            </a:r>
            <a:r>
              <a:rPr lang="en-BE" i="1" dirty="0"/>
              <a:t>eporte </a:t>
            </a:r>
            <a:r>
              <a:rPr lang="en-BE" dirty="0"/>
              <a:t>(2007)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64D16-CE47-6318-634C-3C3C4E242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943BE6-D5E4-4F8B-A2CB-B479ABCF7EC1}" type="datetime1">
              <a:rPr lang="en-GB" altLang="en-US" smtClean="0"/>
              <a:pPr>
                <a:defRPr/>
              </a:pPr>
              <a:t>12/11/2024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B7C45B-3F51-B377-255C-6787F161D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A4EB5-D191-44E0-BDDD-BE88B9C108A4}" type="slidenum">
              <a:rPr lang="en-GB" altLang="en-US" smtClean="0"/>
              <a:pPr/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7819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4BF84-4F8D-AB45-82C5-9152B1BF1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546" y="1660350"/>
            <a:ext cx="2954766" cy="4187345"/>
          </a:xfrm>
        </p:spPr>
        <p:txBody>
          <a:bodyPr>
            <a:normAutofit/>
          </a:bodyPr>
          <a:lstStyle/>
          <a:p>
            <a:pPr algn="r">
              <a:defRPr/>
            </a:pPr>
            <a:br>
              <a:rPr lang="en-GB" sz="3000" dirty="0"/>
            </a:b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</a:rPr>
              <a:t>E</a:t>
            </a:r>
            <a:r>
              <a:rPr lang="en-GB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 Libro </a:t>
            </a:r>
            <a:r>
              <a:rPr lang="en-GB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blanco</a:t>
            </a:r>
            <a:r>
              <a:rPr lang="en-GB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sobre</a:t>
            </a:r>
            <a:r>
              <a:rPr lang="en-GB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el</a:t>
            </a:r>
            <a:r>
              <a:rPr lang="en-GB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Arial" panose="020B0604020202020204" pitchFamily="34" charset="0"/>
              </a:rPr>
              <a:t>d</a:t>
            </a:r>
            <a:r>
              <a:rPr lang="en-GB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eporte</a:t>
            </a:r>
            <a:br>
              <a:rPr lang="en-GB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en-US" dirty="0">
                <a:solidFill>
                  <a:schemeClr val="tx1"/>
                </a:solidFill>
              </a:rPr>
              <a:t>(2007)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543117-01E8-2643-9DDF-51826B507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1097550"/>
            <a:ext cx="2057400" cy="273844"/>
          </a:xfrm>
        </p:spPr>
        <p:txBody>
          <a:bodyPr>
            <a:normAutofit lnSpcReduction="10000"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450"/>
              </a:spcAft>
            </a:pPr>
            <a:fld id="{47C61D8D-73B2-3B4C-A62C-2FC505E8AD7A}" type="slidenum">
              <a:rPr lang="en-GB" altLang="en-US">
                <a:solidFill>
                  <a:schemeClr val="tx1">
                    <a:alpha val="60000"/>
                  </a:schemeClr>
                </a:solidFill>
              </a:rPr>
              <a:pPr>
                <a:spcAft>
                  <a:spcPts val="450"/>
                </a:spcAft>
              </a:pPr>
              <a:t>7</a:t>
            </a:fld>
            <a:endParaRPr lang="en-GB" altLang="en-US">
              <a:solidFill>
                <a:schemeClr val="tx1">
                  <a:alpha val="60000"/>
                </a:schemeClr>
              </a:solidFill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11468BAE-99E4-FF50-AF62-1AA27210DE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4825946"/>
              </p:ext>
            </p:extLst>
          </p:nvPr>
        </p:nvGraphicFramePr>
        <p:xfrm>
          <a:off x="3831402" y="188640"/>
          <a:ext cx="4683949" cy="5663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7" descr="monti">
            <a:extLst>
              <a:ext uri="{FF2B5EF4-FFF2-40B4-BE49-F238E27FC236}">
                <a16:creationId xmlns:a16="http://schemas.microsoft.com/office/drawing/2014/main" id="{952171BF-FB94-FE38-5221-439E33192BB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7" r="22937" b="2"/>
          <a:stretch/>
        </p:blipFill>
        <p:spPr>
          <a:xfrm>
            <a:off x="6248968" y="849646"/>
            <a:ext cx="2895032" cy="259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3" name="Rectangle 3">
            <a:extLst>
              <a:ext uri="{FF2B5EF4-FFF2-40B4-BE49-F238E27FC236}">
                <a16:creationId xmlns:a16="http://schemas.microsoft.com/office/drawing/2014/main" id="{A4ECE5D8-1A78-4145-9DC0-4E54D576D1B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91680" y="548680"/>
            <a:ext cx="4464497" cy="5976663"/>
          </a:xfr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n-US" altLang="fr-FR" dirty="0"/>
              <a:t>EL «ACUERDO DE CABALLEROS» </a:t>
            </a:r>
          </a:p>
          <a:p>
            <a:pPr marL="342900" lvl="1" indent="0">
              <a:buNone/>
              <a:defRPr/>
            </a:pPr>
            <a:r>
              <a:rPr lang="en-US" altLang="fr-FR" sz="2100" dirty="0"/>
              <a:t>2001 </a:t>
            </a:r>
            <a:r>
              <a:rPr lang="en-US" altLang="fr-FR" sz="2100" dirty="0" err="1"/>
              <a:t>Principios</a:t>
            </a:r>
            <a:r>
              <a:rPr lang="en-US" altLang="fr-FR" sz="2100" dirty="0"/>
              <a:t> :</a:t>
            </a:r>
          </a:p>
          <a:p>
            <a:pPr lvl="2">
              <a:defRPr/>
            </a:pPr>
            <a:r>
              <a:rPr lang="es-ES" sz="1600" dirty="0"/>
              <a:t>Estabilidad contractual </a:t>
            </a:r>
          </a:p>
          <a:p>
            <a:pPr lvl="2">
              <a:defRPr/>
            </a:pPr>
            <a:r>
              <a:rPr lang="es-ES" sz="1600" dirty="0"/>
              <a:t>Sanciones económicas y deportivas</a:t>
            </a:r>
          </a:p>
          <a:p>
            <a:pPr lvl="2">
              <a:defRPr/>
            </a:pPr>
            <a:r>
              <a:rPr lang="es-ES" sz="1600" dirty="0"/>
              <a:t>ITC y responsabilidad solidaria</a:t>
            </a:r>
          </a:p>
          <a:p>
            <a:pPr lvl="2">
              <a:defRPr/>
            </a:pPr>
            <a:r>
              <a:rPr lang="es-ES" sz="1600" dirty="0"/>
              <a:t>Compensación por formación</a:t>
            </a:r>
          </a:p>
          <a:p>
            <a:pPr lvl="2">
              <a:defRPr/>
            </a:pPr>
            <a:r>
              <a:rPr lang="es-ES" sz="1600" dirty="0"/>
              <a:t>Mecanismo de solidaridad</a:t>
            </a:r>
          </a:p>
          <a:p>
            <a:pPr lvl="2">
              <a:defRPr/>
            </a:pPr>
            <a:r>
              <a:rPr lang="es-ES" sz="1600" dirty="0"/>
              <a:t>Protección de menores </a:t>
            </a:r>
          </a:p>
          <a:p>
            <a:pPr lvl="2">
              <a:defRPr/>
            </a:pPr>
            <a:r>
              <a:rPr lang="es-ES" sz="1600" dirty="0"/>
              <a:t>Sistema de resolución de disputas</a:t>
            </a:r>
          </a:p>
          <a:p>
            <a:pPr lvl="2">
              <a:defRPr/>
            </a:pPr>
            <a:r>
              <a:rPr lang="es-ES" sz="1600" dirty="0"/>
              <a:t>Libertad de someter controversias ante los tribunales ordinarios</a:t>
            </a:r>
            <a:endParaRPr lang="en-US" altLang="fr-FR" sz="1275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0DDFD7-0025-4C01-B831-67387CB38A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6798" r="-1" b="13543"/>
          <a:stretch/>
        </p:blipFill>
        <p:spPr>
          <a:xfrm>
            <a:off x="6248968" y="3422923"/>
            <a:ext cx="2895032" cy="2577827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C135E9-1FEA-9C47-98A7-D121CE3C2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240" y="5698998"/>
            <a:ext cx="336042" cy="273844"/>
          </a:xfr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450"/>
              </a:spcAft>
            </a:pPr>
            <a:fld id="{D2B57864-D1AA-BF45-ACD8-9F513D160675}" type="slidenum">
              <a:rPr lang="en-US" altLang="fr-FR" sz="825">
                <a:solidFill>
                  <a:srgbClr val="FFFFFF"/>
                </a:solidFill>
                <a:latin typeface="+mn-lt"/>
                <a:ea typeface="+mn-ea"/>
              </a:rPr>
              <a:pPr>
                <a:spcAft>
                  <a:spcPts val="450"/>
                </a:spcAft>
              </a:pPr>
              <a:t>8</a:t>
            </a:fld>
            <a:endParaRPr lang="en-US" altLang="fr-FR" sz="825">
              <a:solidFill>
                <a:srgbClr val="FFFFFF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30004827-98D5-E045-A5D0-0D9148BC92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GB" altLang="en-US" sz="3600" b="1" dirty="0"/>
              <a:t>“ESTABILIDAD CONTRACTUAL”</a:t>
            </a:r>
            <a:br>
              <a:rPr lang="en-GB" altLang="en-US" sz="3600" b="1" dirty="0"/>
            </a:br>
            <a:r>
              <a:rPr lang="en-GB" altLang="en-US" sz="3600" b="1" dirty="0"/>
              <a:t>“PACTA SUNT SERVANDA”</a:t>
            </a:r>
            <a:br>
              <a:rPr lang="en-GB" altLang="en-US" sz="1700" dirty="0"/>
            </a:br>
            <a:br>
              <a:rPr lang="en-GB" altLang="en-US" sz="1700" dirty="0"/>
            </a:br>
            <a:endParaRPr lang="en-GB" altLang="en-US" sz="17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F91DD4-A42F-272F-ACFE-93350D6C2EC1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5564574" cy="4530725"/>
          </a:xfrm>
        </p:spPr>
        <p:txBody>
          <a:bodyPr/>
          <a:lstStyle/>
          <a:p>
            <a:pPr marL="0" indent="0">
              <a:buNone/>
            </a:pPr>
            <a:r>
              <a:rPr lang="es-ES" dirty="0"/>
              <a:t>Rescisión</a:t>
            </a:r>
            <a:r>
              <a:rPr lang="en-BE" dirty="0"/>
              <a:t> :</a:t>
            </a:r>
          </a:p>
          <a:p>
            <a:r>
              <a:rPr lang="en-GB" sz="2400" dirty="0"/>
              <a:t>Solo al </a:t>
            </a:r>
            <a:r>
              <a:rPr lang="en-GB" sz="2400" dirty="0" err="1"/>
              <a:t>vencimiento</a:t>
            </a:r>
            <a:r>
              <a:rPr lang="en-GB" sz="2400" dirty="0"/>
              <a:t> del </a:t>
            </a:r>
            <a:r>
              <a:rPr lang="en-GB" sz="2400" dirty="0" err="1"/>
              <a:t>contrato</a:t>
            </a:r>
            <a:r>
              <a:rPr lang="en-GB" sz="2400" dirty="0"/>
              <a:t> o </a:t>
            </a:r>
          </a:p>
          <a:p>
            <a:r>
              <a:rPr lang="en-GB" sz="2400" dirty="0"/>
              <a:t>De </a:t>
            </a:r>
            <a:r>
              <a:rPr lang="en-GB" sz="2400" dirty="0" err="1"/>
              <a:t>común</a:t>
            </a:r>
            <a:r>
              <a:rPr lang="en-GB" sz="2400" dirty="0"/>
              <a:t> </a:t>
            </a:r>
            <a:r>
              <a:rPr lang="en-GB" sz="2400" dirty="0" err="1"/>
              <a:t>acuerdo</a:t>
            </a:r>
            <a:r>
              <a:rPr lang="en-GB" sz="2400" dirty="0"/>
              <a:t> (Art. 13.2 RSTJ)</a:t>
            </a:r>
          </a:p>
          <a:p>
            <a:r>
              <a:rPr lang="en-GB" sz="2400" dirty="0"/>
              <a:t>Causa </a:t>
            </a:r>
            <a:r>
              <a:rPr lang="en-GB" sz="2400" dirty="0" err="1"/>
              <a:t>justificada</a:t>
            </a:r>
            <a:r>
              <a:rPr lang="en-GB" sz="2400" dirty="0"/>
              <a:t> (Art. 14.1 RSTJ)</a:t>
            </a:r>
          </a:p>
          <a:p>
            <a:r>
              <a:rPr lang="en-GB" sz="2400" dirty="0" err="1"/>
              <a:t>Conducta</a:t>
            </a:r>
            <a:r>
              <a:rPr lang="en-GB" sz="2400" dirty="0"/>
              <a:t> </a:t>
            </a:r>
            <a:r>
              <a:rPr lang="en-GB" sz="2400" dirty="0" err="1"/>
              <a:t>abusiva</a:t>
            </a:r>
            <a:r>
              <a:rPr lang="en-GB" sz="2400" dirty="0"/>
              <a:t> (Art. 14.2 RSTJ)</a:t>
            </a:r>
          </a:p>
          <a:p>
            <a:r>
              <a:rPr lang="en-GB" sz="2400" dirty="0"/>
              <a:t>No </a:t>
            </a:r>
            <a:r>
              <a:rPr lang="en-GB" sz="2400" dirty="0" err="1"/>
              <a:t>durante</a:t>
            </a:r>
            <a:r>
              <a:rPr lang="en-GB" sz="2400" dirty="0"/>
              <a:t> la </a:t>
            </a:r>
            <a:r>
              <a:rPr lang="en-GB" sz="2400" dirty="0" err="1"/>
              <a:t>competici</a:t>
            </a:r>
            <a:r>
              <a:rPr lang="es-ES" sz="2400" dirty="0" err="1"/>
              <a:t>ón</a:t>
            </a:r>
            <a:r>
              <a:rPr lang="en-BE" sz="2400" dirty="0"/>
              <a:t> (Art. 16 RSTJ)</a:t>
            </a:r>
          </a:p>
          <a:p>
            <a:pPr marL="0" indent="0">
              <a:buNone/>
            </a:pPr>
            <a:endParaRPr lang="en-BE" sz="1800" dirty="0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D46574F7-6EF4-B742-9819-0F2F73C71504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5887372" y="1124744"/>
            <a:ext cx="2665026" cy="3563143"/>
          </a:xfrm>
        </p:spPr>
        <p:txBody>
          <a:bodyPr anchor="ctr">
            <a:norm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endParaRPr lang="en-GB" altLang="en-US" sz="170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2A9CB00-CDCB-B84F-9B72-BDC682C8A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ts val="600"/>
              </a:spcAft>
            </a:pPr>
            <a:fld id="{869B6FBF-132F-4845-ADE9-BB5C54378DE0}" type="slidenum">
              <a:rPr lang="en-GB" altLang="en-US"/>
              <a:pPr>
                <a:spcAft>
                  <a:spcPts val="600"/>
                </a:spcAft>
              </a:pPr>
              <a:t>9</a:t>
            </a:fld>
            <a:endParaRPr lang="en-GB" altLang="en-US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1" b="-2"/>
          <a:stretch/>
        </p:blipFill>
        <p:spPr bwMode="auto">
          <a:xfrm>
            <a:off x="1907704" y="4664871"/>
            <a:ext cx="3528392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Emilio Garcia Silvero sur LinkedIn : Our new provisions in the FIFA  Regulations on the Status and Transfer of…">
            <a:extLst>
              <a:ext uri="{FF2B5EF4-FFF2-40B4-BE49-F238E27FC236}">
                <a16:creationId xmlns:a16="http://schemas.microsoft.com/office/drawing/2014/main" id="{DCF2242D-5B36-A3DD-9513-CEDA6E66B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318" y="1203846"/>
            <a:ext cx="2665026" cy="370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0EF67CD-9A43-0846-ACBC-79F65ABB9DD5}">
  <we:reference id="wa200005566" version="3.0.0.2" store="en-GB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Beam</Template>
  <TotalTime>0</TotalTime>
  <Words>2777</Words>
  <Application>Microsoft Office PowerPoint</Application>
  <PresentationFormat>On-screen Show (4:3)</PresentationFormat>
  <Paragraphs>320</Paragraphs>
  <Slides>41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Arial</vt:lpstr>
      <vt:lpstr>Calibri</vt:lpstr>
      <vt:lpstr>Frutiger LT Com 45 Light</vt:lpstr>
      <vt:lpstr>Open Sans</vt:lpstr>
      <vt:lpstr>Segoe UI</vt:lpstr>
      <vt:lpstr>Tahoma</vt:lpstr>
      <vt:lpstr>Wingdings</vt:lpstr>
      <vt:lpstr>Beam</vt:lpstr>
      <vt:lpstr>LA UNIÓN EUROPEA Y EL DEPORTE:  DESAFÍOS Y OPORTUNIDADES TRAS LA SENTENCIA DIARRA</vt:lpstr>
      <vt:lpstr>LA UNIÓN EUROPEA Y EL DEPORTE: “JE T’AIME…MOI NON PLUS!” (“¡NI CONTIGO NI SIN TI!”)</vt:lpstr>
      <vt:lpstr>ÉRASE UNA VEZ …..</vt:lpstr>
      <vt:lpstr>Compensación por transferencia de  11.570.000 BEF = 200.000 euros</vt:lpstr>
      <vt:lpstr>Las reacciones a la sentencia Bosman</vt:lpstr>
      <vt:lpstr>Autonomía y especificidad del deporte</vt:lpstr>
      <vt:lpstr> El Libro blanco sobre el deporte (2007)</vt:lpstr>
      <vt:lpstr>PowerPoint Presentation</vt:lpstr>
      <vt:lpstr>“ESTABILIDAD CONTRACTUAL” “PACTA SUNT SERVANDA”  </vt:lpstr>
      <vt:lpstr> Art. 17 RSTJ Consecuencias de la ruptura de contratos sin causa justificada</vt:lpstr>
      <vt:lpstr>Calcular la indemnización: “salvo que no se estipule lo contrario en el contrato…”</vt:lpstr>
      <vt:lpstr>Art. 17 (1) si la indemnización no está prevista en el contrato</vt:lpstr>
      <vt:lpstr> Indemnización al jugador </vt:lpstr>
      <vt:lpstr> Indemnización al club</vt:lpstr>
      <vt:lpstr>TAD: CÁLCULO DE LA INDEMNIZACIÓN</vt:lpstr>
      <vt:lpstr>DESDE BOSMAN HASTA DIARRA:  CUANDO LA HISTORIA SE REPITE</vt:lpstr>
      <vt:lpstr>EL ASUNTO DIARRA: El litigio principal ante la FIFA CRD y el TAD</vt:lpstr>
      <vt:lpstr>EL ASUNTO DIARRA: El Litigio Principal ante la Justicia Belga y Europea</vt:lpstr>
      <vt:lpstr>Cuestión prejudicial</vt:lpstr>
      <vt:lpstr>LAS REGLAS CONTROVERTIDAS  DE TRANSFERENCIAS DE LA FIFA</vt:lpstr>
      <vt:lpstr>¿Son las reglas de la FIFA un obstáculo a la libre circulación de los trabajadores?</vt:lpstr>
      <vt:lpstr> ¿Están justificadas?  Según la FIFA… objetivos legítimos.</vt:lpstr>
      <vt:lpstr>¿Son proporcionadas? ¡ NO !!!</vt:lpstr>
      <vt:lpstr>Art. 17 (1) RSJT: “Sin causa justificada”… no está definida con precisión…  </vt:lpstr>
      <vt:lpstr>Art. 17 (1) RSTJ </vt:lpstr>
      <vt:lpstr>Art. 17 (1) RSTJ Res inter alios acta tertio neque nocet neque prodest</vt:lpstr>
      <vt:lpstr>Art. 17 (2) RESPONSABILIDAD SOLIDARIA: ¡Desproporcionada!</vt:lpstr>
      <vt:lpstr>Art. 17 (4) Sanciones deportivas</vt:lpstr>
      <vt:lpstr>Certificado de Transferencia Internacional  Art. 8.2.7  Anexo 3 RSTJ</vt:lpstr>
      <vt:lpstr> Conclusiones sobre la base del art. 45 TFUE</vt:lpstr>
      <vt:lpstr>Art. 101 TFEU: Libertad de competencia</vt:lpstr>
      <vt:lpstr>Aplicado al fútbol</vt:lpstr>
      <vt:lpstr>Contexto jurídico : Criterios en Art. 17 (1)</vt:lpstr>
      <vt:lpstr>Contexto jurídico : CIT y responsabilidad solidaria</vt:lpstr>
      <vt:lpstr>¿Qué pueden hacer las asociaciones deportivas?</vt:lpstr>
      <vt:lpstr>Qué se le prohíbe a la FIFA  hacer a los clubes de fútbol:</vt:lpstr>
      <vt:lpstr>Así las reglas de la FIFA</vt:lpstr>
      <vt:lpstr>El futuro: Reforma del art. 17 RSTJ</vt:lpstr>
      <vt:lpstr>¿Cuáles son las posibles consecuencias a corto plazo?</vt:lpstr>
      <vt:lpstr>¿Cuáles son las posibles consecuencias a medio y largo plazo? DESAFÍOS Y OPORTUNIDADES</vt:lpstr>
      <vt:lpstr>Oportunidades y desafíos</vt:lpstr>
    </vt:vector>
  </TitlesOfParts>
  <Company>European Commission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FIFA REGULATIONS FOR THE STATUS AND TRANSFER OF PLAYERS</dc:title>
  <dc:creator>renniva</dc:creator>
  <cp:lastModifiedBy>Maria Elena Fernandez Garcia</cp:lastModifiedBy>
  <cp:revision>219</cp:revision>
  <dcterms:created xsi:type="dcterms:W3CDTF">2006-04-20T13:07:10Z</dcterms:created>
  <dcterms:modified xsi:type="dcterms:W3CDTF">2024-11-12T19:17:00Z</dcterms:modified>
</cp:coreProperties>
</file>